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24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395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009900"/>
    <a:srgbClr val="00FF00"/>
    <a:srgbClr val="00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newslettercampos@agro.unlp.edu.ar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newslettercampos@agro.unlp.edu.a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758BC-6F97-4A03-9184-C52C0052182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590FF10-2D5F-4A2D-A293-3137C7B39C83}">
      <dgm:prSet phldrT="[Texto]" custT="1"/>
      <dgm:spPr/>
      <dgm:t>
        <a:bodyPr/>
        <a:lstStyle/>
        <a:p>
          <a:r>
            <a:rPr lang="es-AR" sz="3200" b="1" dirty="0">
              <a:latin typeface="Gill Sans MT" panose="020B0502020104020203" pitchFamily="34" charset="0"/>
            </a:rPr>
            <a:t>Docencia</a:t>
          </a:r>
        </a:p>
      </dgm:t>
    </dgm:pt>
    <dgm:pt modelId="{A1855848-DDD8-4284-B69A-3CDED8D6C7CC}" type="parTrans" cxnId="{5B41CF1D-E420-4305-A620-C85A5137E4CA}">
      <dgm:prSet/>
      <dgm:spPr/>
      <dgm:t>
        <a:bodyPr/>
        <a:lstStyle/>
        <a:p>
          <a:endParaRPr lang="es-AR"/>
        </a:p>
      </dgm:t>
    </dgm:pt>
    <dgm:pt modelId="{9C22A500-4075-46A1-B866-6E503FAC3F37}" type="sibTrans" cxnId="{5B41CF1D-E420-4305-A620-C85A5137E4CA}">
      <dgm:prSet/>
      <dgm:spPr/>
      <dgm:t>
        <a:bodyPr/>
        <a:lstStyle/>
        <a:p>
          <a:endParaRPr lang="es-AR"/>
        </a:p>
      </dgm:t>
    </dgm:pt>
    <dgm:pt modelId="{787A505E-4A0F-4B1E-A087-821E0C108A2E}">
      <dgm:prSet phldrT="[Texto]" custT="1"/>
      <dgm:spPr/>
      <dgm:t>
        <a:bodyPr/>
        <a:lstStyle/>
        <a:p>
          <a:r>
            <a:rPr lang="es-AR" sz="3200" b="1" dirty="0">
              <a:latin typeface="Gill Sans MT" panose="020B0502020104020203" pitchFamily="34" charset="0"/>
            </a:rPr>
            <a:t>Investigación</a:t>
          </a:r>
        </a:p>
      </dgm:t>
    </dgm:pt>
    <dgm:pt modelId="{547D4391-3705-4BAB-BD2F-285B9522B949}" type="parTrans" cxnId="{5C90BC3D-E134-4F97-98BD-1685ED9981E0}">
      <dgm:prSet/>
      <dgm:spPr/>
      <dgm:t>
        <a:bodyPr/>
        <a:lstStyle/>
        <a:p>
          <a:endParaRPr lang="es-AR"/>
        </a:p>
      </dgm:t>
    </dgm:pt>
    <dgm:pt modelId="{8C26A4A6-2F3E-4628-AE08-33E270308F2D}" type="sibTrans" cxnId="{5C90BC3D-E134-4F97-98BD-1685ED9981E0}">
      <dgm:prSet/>
      <dgm:spPr/>
      <dgm:t>
        <a:bodyPr/>
        <a:lstStyle/>
        <a:p>
          <a:endParaRPr lang="es-AR"/>
        </a:p>
      </dgm:t>
    </dgm:pt>
    <dgm:pt modelId="{01735B70-7640-4460-A1FD-246B534305A9}">
      <dgm:prSet phldrT="[Texto]" custT="1"/>
      <dgm:spPr/>
      <dgm:t>
        <a:bodyPr/>
        <a:lstStyle/>
        <a:p>
          <a:r>
            <a:rPr lang="es-AR" sz="3200" b="1" dirty="0">
              <a:latin typeface="Gill Sans MT" panose="020B0502020104020203" pitchFamily="34" charset="0"/>
            </a:rPr>
            <a:t>Extensión</a:t>
          </a:r>
        </a:p>
      </dgm:t>
    </dgm:pt>
    <dgm:pt modelId="{AE184FD7-1DAE-411B-B9ED-24C64C5231C9}" type="parTrans" cxnId="{ADF4C181-A4D3-417D-8326-F40028EBACCE}">
      <dgm:prSet/>
      <dgm:spPr/>
      <dgm:t>
        <a:bodyPr/>
        <a:lstStyle/>
        <a:p>
          <a:endParaRPr lang="es-AR"/>
        </a:p>
      </dgm:t>
    </dgm:pt>
    <dgm:pt modelId="{04745036-38F6-40BE-81E0-0A0F0446ECBB}" type="sibTrans" cxnId="{ADF4C181-A4D3-417D-8326-F40028EBACCE}">
      <dgm:prSet/>
      <dgm:spPr/>
      <dgm:t>
        <a:bodyPr/>
        <a:lstStyle/>
        <a:p>
          <a:endParaRPr lang="es-AR"/>
        </a:p>
      </dgm:t>
    </dgm:pt>
    <dgm:pt modelId="{D60D70F7-2835-42CD-BB6A-35D50D0437AF}">
      <dgm:prSet phldrT="[Texto]" custT="1"/>
      <dgm:spPr/>
      <dgm:t>
        <a:bodyPr/>
        <a:lstStyle/>
        <a:p>
          <a:r>
            <a:rPr lang="es-AR" sz="3200" b="1" dirty="0">
              <a:latin typeface="Gill Sans MT" panose="020B0502020104020203" pitchFamily="34" charset="0"/>
            </a:rPr>
            <a:t>Notas de Interés</a:t>
          </a:r>
        </a:p>
      </dgm:t>
    </dgm:pt>
    <dgm:pt modelId="{C8A4F4BF-8420-4B9C-A3C5-EDF28CF35359}" type="parTrans" cxnId="{D5F367D2-7EA7-41D1-9642-DA6E3DDF5209}">
      <dgm:prSet/>
      <dgm:spPr/>
      <dgm:t>
        <a:bodyPr/>
        <a:lstStyle/>
        <a:p>
          <a:endParaRPr lang="es-AR"/>
        </a:p>
      </dgm:t>
    </dgm:pt>
    <dgm:pt modelId="{BCB8EDD3-7DA5-4B1E-9C3A-E64CBEDC1199}" type="sibTrans" cxnId="{D5F367D2-7EA7-41D1-9642-DA6E3DDF5209}">
      <dgm:prSet/>
      <dgm:spPr/>
      <dgm:t>
        <a:bodyPr/>
        <a:lstStyle/>
        <a:p>
          <a:endParaRPr lang="es-AR"/>
        </a:p>
      </dgm:t>
    </dgm:pt>
    <dgm:pt modelId="{EE3D1651-F1D5-4470-916F-C0A04D56896D}" type="pres">
      <dgm:prSet presAssocID="{3C1758BC-6F97-4A03-9184-C52C00521826}" presName="Name0" presStyleCnt="0">
        <dgm:presLayoutVars>
          <dgm:dir/>
          <dgm:resizeHandles val="exact"/>
        </dgm:presLayoutVars>
      </dgm:prSet>
      <dgm:spPr/>
    </dgm:pt>
    <dgm:pt modelId="{05B4857D-4145-447E-A8D1-968E566C9A08}" type="pres">
      <dgm:prSet presAssocID="{8590FF10-2D5F-4A2D-A293-3137C7B39C83}" presName="compNode" presStyleCnt="0"/>
      <dgm:spPr/>
    </dgm:pt>
    <dgm:pt modelId="{DC6217DE-327D-4F4E-913F-05440F29B3ED}" type="pres">
      <dgm:prSet presAssocID="{8590FF10-2D5F-4A2D-A293-3137C7B39C83}" presName="pict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</dgm:spPr>
    </dgm:pt>
    <dgm:pt modelId="{91BC76EA-6FCE-40E1-B05E-49401A1A71F5}" type="pres">
      <dgm:prSet presAssocID="{8590FF10-2D5F-4A2D-A293-3137C7B39C83}" presName="textRect" presStyleLbl="revTx" presStyleIdx="0" presStyleCnt="4">
        <dgm:presLayoutVars>
          <dgm:bulletEnabled val="1"/>
        </dgm:presLayoutVars>
      </dgm:prSet>
      <dgm:spPr/>
    </dgm:pt>
    <dgm:pt modelId="{6EDB7427-2E65-49AF-8C8C-B5A63F942B91}" type="pres">
      <dgm:prSet presAssocID="{9C22A500-4075-46A1-B866-6E503FAC3F37}" presName="sibTrans" presStyleLbl="sibTrans2D1" presStyleIdx="0" presStyleCnt="0"/>
      <dgm:spPr/>
    </dgm:pt>
    <dgm:pt modelId="{14E542B2-BC59-4621-AC9A-6713BF0E85A6}" type="pres">
      <dgm:prSet presAssocID="{787A505E-4A0F-4B1E-A087-821E0C108A2E}" presName="compNode" presStyleCnt="0"/>
      <dgm:spPr/>
    </dgm:pt>
    <dgm:pt modelId="{B9DA565D-28DD-4723-B897-187FFB50F51A}" type="pres">
      <dgm:prSet presAssocID="{787A505E-4A0F-4B1E-A087-821E0C108A2E}" presName="pict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EF6F0F35-1AC1-4CF2-9AF0-A6330D3C68FA}" type="pres">
      <dgm:prSet presAssocID="{787A505E-4A0F-4B1E-A087-821E0C108A2E}" presName="textRect" presStyleLbl="revTx" presStyleIdx="1" presStyleCnt="4" custScaleX="109136">
        <dgm:presLayoutVars>
          <dgm:bulletEnabled val="1"/>
        </dgm:presLayoutVars>
      </dgm:prSet>
      <dgm:spPr/>
    </dgm:pt>
    <dgm:pt modelId="{25511685-05AC-48D4-BDCD-3B675CDF41BC}" type="pres">
      <dgm:prSet presAssocID="{8C26A4A6-2F3E-4628-AE08-33E270308F2D}" presName="sibTrans" presStyleLbl="sibTrans2D1" presStyleIdx="0" presStyleCnt="0"/>
      <dgm:spPr/>
    </dgm:pt>
    <dgm:pt modelId="{27D53A26-2671-47F8-BD27-14F23BACCDEC}" type="pres">
      <dgm:prSet presAssocID="{01735B70-7640-4460-A1FD-246B534305A9}" presName="compNode" presStyleCnt="0"/>
      <dgm:spPr/>
    </dgm:pt>
    <dgm:pt modelId="{CFF2E0A8-1DF2-4EB2-BFC6-59E9D084458C}" type="pres">
      <dgm:prSet presAssocID="{01735B70-7640-4460-A1FD-246B534305A9}" presName="pict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</dgm:spPr>
    </dgm:pt>
    <dgm:pt modelId="{F4890DF2-16D4-4CE9-96E3-E9196C5C4CA4}" type="pres">
      <dgm:prSet presAssocID="{01735B70-7640-4460-A1FD-246B534305A9}" presName="textRect" presStyleLbl="revTx" presStyleIdx="2" presStyleCnt="4">
        <dgm:presLayoutVars>
          <dgm:bulletEnabled val="1"/>
        </dgm:presLayoutVars>
      </dgm:prSet>
      <dgm:spPr/>
    </dgm:pt>
    <dgm:pt modelId="{6BFC14E8-B2C7-4E37-9B7A-6AF013F04E47}" type="pres">
      <dgm:prSet presAssocID="{04745036-38F6-40BE-81E0-0A0F0446ECBB}" presName="sibTrans" presStyleLbl="sibTrans2D1" presStyleIdx="0" presStyleCnt="0"/>
      <dgm:spPr/>
    </dgm:pt>
    <dgm:pt modelId="{152D92CB-496E-4F4E-92BC-DA2BA07997B2}" type="pres">
      <dgm:prSet presAssocID="{D60D70F7-2835-42CD-BB6A-35D50D0437AF}" presName="compNode" presStyleCnt="0"/>
      <dgm:spPr/>
    </dgm:pt>
    <dgm:pt modelId="{396D7C15-35DB-4B59-BF0A-1975B1AB61B2}" type="pres">
      <dgm:prSet presAssocID="{D60D70F7-2835-42CD-BB6A-35D50D0437AF}" presName="pict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47000" b="-47000"/>
          </a:stretch>
        </a:blipFill>
      </dgm:spPr>
    </dgm:pt>
    <dgm:pt modelId="{893329A5-C0BD-43AD-87E9-0D2BD6CAA9C9}" type="pres">
      <dgm:prSet presAssocID="{D60D70F7-2835-42CD-BB6A-35D50D0437AF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299D900-ABF3-4113-A871-ACAC00118AC2}" type="presOf" srcId="{787A505E-4A0F-4B1E-A087-821E0C108A2E}" destId="{EF6F0F35-1AC1-4CF2-9AF0-A6330D3C68FA}" srcOrd="0" destOrd="0" presId="urn:microsoft.com/office/officeart/2005/8/layout/pList1"/>
    <dgm:cxn modelId="{5B41CF1D-E420-4305-A620-C85A5137E4CA}" srcId="{3C1758BC-6F97-4A03-9184-C52C00521826}" destId="{8590FF10-2D5F-4A2D-A293-3137C7B39C83}" srcOrd="0" destOrd="0" parTransId="{A1855848-DDD8-4284-B69A-3CDED8D6C7CC}" sibTransId="{9C22A500-4075-46A1-B866-6E503FAC3F37}"/>
    <dgm:cxn modelId="{8275E528-763A-4D72-9A7C-942C2BC2DDED}" type="presOf" srcId="{D60D70F7-2835-42CD-BB6A-35D50D0437AF}" destId="{893329A5-C0BD-43AD-87E9-0D2BD6CAA9C9}" srcOrd="0" destOrd="0" presId="urn:microsoft.com/office/officeart/2005/8/layout/pList1"/>
    <dgm:cxn modelId="{5C90BC3D-E134-4F97-98BD-1685ED9981E0}" srcId="{3C1758BC-6F97-4A03-9184-C52C00521826}" destId="{787A505E-4A0F-4B1E-A087-821E0C108A2E}" srcOrd="1" destOrd="0" parTransId="{547D4391-3705-4BAB-BD2F-285B9522B949}" sibTransId="{8C26A4A6-2F3E-4628-AE08-33E270308F2D}"/>
    <dgm:cxn modelId="{A230B770-4F73-4A61-95ED-4657C14B863D}" type="presOf" srcId="{8C26A4A6-2F3E-4628-AE08-33E270308F2D}" destId="{25511685-05AC-48D4-BDCD-3B675CDF41BC}" srcOrd="0" destOrd="0" presId="urn:microsoft.com/office/officeart/2005/8/layout/pList1"/>
    <dgm:cxn modelId="{096B5E73-65E9-4522-A0DB-B8568FC8EF62}" type="presOf" srcId="{3C1758BC-6F97-4A03-9184-C52C00521826}" destId="{EE3D1651-F1D5-4470-916F-C0A04D56896D}" srcOrd="0" destOrd="0" presId="urn:microsoft.com/office/officeart/2005/8/layout/pList1"/>
    <dgm:cxn modelId="{7981A480-6FC8-4576-B1AE-97DBDF5A225A}" type="presOf" srcId="{8590FF10-2D5F-4A2D-A293-3137C7B39C83}" destId="{91BC76EA-6FCE-40E1-B05E-49401A1A71F5}" srcOrd="0" destOrd="0" presId="urn:microsoft.com/office/officeart/2005/8/layout/pList1"/>
    <dgm:cxn modelId="{ADF4C181-A4D3-417D-8326-F40028EBACCE}" srcId="{3C1758BC-6F97-4A03-9184-C52C00521826}" destId="{01735B70-7640-4460-A1FD-246B534305A9}" srcOrd="2" destOrd="0" parTransId="{AE184FD7-1DAE-411B-B9ED-24C64C5231C9}" sibTransId="{04745036-38F6-40BE-81E0-0A0F0446ECBB}"/>
    <dgm:cxn modelId="{856865AE-B82C-4D9E-BD15-8BB24D018C09}" type="presOf" srcId="{04745036-38F6-40BE-81E0-0A0F0446ECBB}" destId="{6BFC14E8-B2C7-4E37-9B7A-6AF013F04E47}" srcOrd="0" destOrd="0" presId="urn:microsoft.com/office/officeart/2005/8/layout/pList1"/>
    <dgm:cxn modelId="{5B61A4C9-7B34-43DE-8B99-7A0336CEF0DD}" type="presOf" srcId="{01735B70-7640-4460-A1FD-246B534305A9}" destId="{F4890DF2-16D4-4CE9-96E3-E9196C5C4CA4}" srcOrd="0" destOrd="0" presId="urn:microsoft.com/office/officeart/2005/8/layout/pList1"/>
    <dgm:cxn modelId="{D5F367D2-7EA7-41D1-9642-DA6E3DDF5209}" srcId="{3C1758BC-6F97-4A03-9184-C52C00521826}" destId="{D60D70F7-2835-42CD-BB6A-35D50D0437AF}" srcOrd="3" destOrd="0" parTransId="{C8A4F4BF-8420-4B9C-A3C5-EDF28CF35359}" sibTransId="{BCB8EDD3-7DA5-4B1E-9C3A-E64CBEDC1199}"/>
    <dgm:cxn modelId="{CBEF7CDF-6ED4-4E37-AEE9-999CE6750951}" type="presOf" srcId="{9C22A500-4075-46A1-B866-6E503FAC3F37}" destId="{6EDB7427-2E65-49AF-8C8C-B5A63F942B91}" srcOrd="0" destOrd="0" presId="urn:microsoft.com/office/officeart/2005/8/layout/pList1"/>
    <dgm:cxn modelId="{EEE9EF00-F317-4888-92C7-64687747851A}" type="presParOf" srcId="{EE3D1651-F1D5-4470-916F-C0A04D56896D}" destId="{05B4857D-4145-447E-A8D1-968E566C9A08}" srcOrd="0" destOrd="0" presId="urn:microsoft.com/office/officeart/2005/8/layout/pList1"/>
    <dgm:cxn modelId="{0A8C5CB7-3170-422E-984F-691EB8E464A7}" type="presParOf" srcId="{05B4857D-4145-447E-A8D1-968E566C9A08}" destId="{DC6217DE-327D-4F4E-913F-05440F29B3ED}" srcOrd="0" destOrd="0" presId="urn:microsoft.com/office/officeart/2005/8/layout/pList1"/>
    <dgm:cxn modelId="{5AD93DFC-F9FB-4A35-89FA-C274BD7699C5}" type="presParOf" srcId="{05B4857D-4145-447E-A8D1-968E566C9A08}" destId="{91BC76EA-6FCE-40E1-B05E-49401A1A71F5}" srcOrd="1" destOrd="0" presId="urn:microsoft.com/office/officeart/2005/8/layout/pList1"/>
    <dgm:cxn modelId="{05B65D0B-DE90-49C2-8AC7-E8E887895468}" type="presParOf" srcId="{EE3D1651-F1D5-4470-916F-C0A04D56896D}" destId="{6EDB7427-2E65-49AF-8C8C-B5A63F942B91}" srcOrd="1" destOrd="0" presId="urn:microsoft.com/office/officeart/2005/8/layout/pList1"/>
    <dgm:cxn modelId="{5B1FAC11-C26A-48DB-AF74-BEF64D6D6AC8}" type="presParOf" srcId="{EE3D1651-F1D5-4470-916F-C0A04D56896D}" destId="{14E542B2-BC59-4621-AC9A-6713BF0E85A6}" srcOrd="2" destOrd="0" presId="urn:microsoft.com/office/officeart/2005/8/layout/pList1"/>
    <dgm:cxn modelId="{2C56B871-79E5-4F6E-AB45-5665581DC7D7}" type="presParOf" srcId="{14E542B2-BC59-4621-AC9A-6713BF0E85A6}" destId="{B9DA565D-28DD-4723-B897-187FFB50F51A}" srcOrd="0" destOrd="0" presId="urn:microsoft.com/office/officeart/2005/8/layout/pList1"/>
    <dgm:cxn modelId="{07A9FE98-F3B3-4C53-A888-B88587A6E0F2}" type="presParOf" srcId="{14E542B2-BC59-4621-AC9A-6713BF0E85A6}" destId="{EF6F0F35-1AC1-4CF2-9AF0-A6330D3C68FA}" srcOrd="1" destOrd="0" presId="urn:microsoft.com/office/officeart/2005/8/layout/pList1"/>
    <dgm:cxn modelId="{5EFBAB50-8C16-44C5-9EA2-881119C1948F}" type="presParOf" srcId="{EE3D1651-F1D5-4470-916F-C0A04D56896D}" destId="{25511685-05AC-48D4-BDCD-3B675CDF41BC}" srcOrd="3" destOrd="0" presId="urn:microsoft.com/office/officeart/2005/8/layout/pList1"/>
    <dgm:cxn modelId="{FFD5C33B-4290-4E7C-80B9-0292FAAADB8E}" type="presParOf" srcId="{EE3D1651-F1D5-4470-916F-C0A04D56896D}" destId="{27D53A26-2671-47F8-BD27-14F23BACCDEC}" srcOrd="4" destOrd="0" presId="urn:microsoft.com/office/officeart/2005/8/layout/pList1"/>
    <dgm:cxn modelId="{77822FE7-2387-4ACF-A504-940AA05CC872}" type="presParOf" srcId="{27D53A26-2671-47F8-BD27-14F23BACCDEC}" destId="{CFF2E0A8-1DF2-4EB2-BFC6-59E9D084458C}" srcOrd="0" destOrd="0" presId="urn:microsoft.com/office/officeart/2005/8/layout/pList1"/>
    <dgm:cxn modelId="{A66620BB-F438-4CE1-9F10-4CB492F053DE}" type="presParOf" srcId="{27D53A26-2671-47F8-BD27-14F23BACCDEC}" destId="{F4890DF2-16D4-4CE9-96E3-E9196C5C4CA4}" srcOrd="1" destOrd="0" presId="urn:microsoft.com/office/officeart/2005/8/layout/pList1"/>
    <dgm:cxn modelId="{1730B014-3696-41BF-BE56-1F7AB91EFE3B}" type="presParOf" srcId="{EE3D1651-F1D5-4470-916F-C0A04D56896D}" destId="{6BFC14E8-B2C7-4E37-9B7A-6AF013F04E47}" srcOrd="5" destOrd="0" presId="urn:microsoft.com/office/officeart/2005/8/layout/pList1"/>
    <dgm:cxn modelId="{F8D0E8ED-79E0-4C97-997B-49927BD5A764}" type="presParOf" srcId="{EE3D1651-F1D5-4470-916F-C0A04D56896D}" destId="{152D92CB-496E-4F4E-92BC-DA2BA07997B2}" srcOrd="6" destOrd="0" presId="urn:microsoft.com/office/officeart/2005/8/layout/pList1"/>
    <dgm:cxn modelId="{3086BEEE-8A51-4B2C-8572-3D30FA3B95C4}" type="presParOf" srcId="{152D92CB-496E-4F4E-92BC-DA2BA07997B2}" destId="{396D7C15-35DB-4B59-BF0A-1975B1AB61B2}" srcOrd="0" destOrd="0" presId="urn:microsoft.com/office/officeart/2005/8/layout/pList1"/>
    <dgm:cxn modelId="{241A8E4F-07B7-42E8-BA38-7C3BAC1DA1B0}" type="presParOf" srcId="{152D92CB-496E-4F4E-92BC-DA2BA07997B2}" destId="{893329A5-C0BD-43AD-87E9-0D2BD6CAA9C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91095-A19F-4BE6-AF89-8EC8340BDA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6EEA8F8-2154-4CB7-BBB8-E0346EA9FC35}">
      <dgm:prSet phldrT="[Texto]" custT="1"/>
      <dgm:spPr/>
      <dgm:t>
        <a:bodyPr/>
        <a:lstStyle/>
        <a:p>
          <a:r>
            <a:rPr lang="es-AR" sz="3200" b="1" dirty="0">
              <a:latin typeface="Gill Sans MT" panose="020B0502020104020203" pitchFamily="34" charset="0"/>
            </a:rPr>
            <a:t>Consultas</a:t>
          </a:r>
          <a:r>
            <a:rPr lang="es-AR" sz="2800" dirty="0"/>
            <a:t> </a:t>
          </a:r>
        </a:p>
      </dgm:t>
    </dgm:pt>
    <dgm:pt modelId="{5EAF3AF8-E6B0-4706-80A5-7915E6CBB4A7}" type="parTrans" cxnId="{72F70240-E2DE-4699-B973-44AF2FBE0E1C}">
      <dgm:prSet/>
      <dgm:spPr/>
      <dgm:t>
        <a:bodyPr/>
        <a:lstStyle/>
        <a:p>
          <a:endParaRPr lang="es-AR"/>
        </a:p>
      </dgm:t>
    </dgm:pt>
    <dgm:pt modelId="{10C8A3F1-83E7-40EC-AA99-B0EB6820605A}" type="sibTrans" cxnId="{72F70240-E2DE-4699-B973-44AF2FBE0E1C}">
      <dgm:prSet/>
      <dgm:spPr/>
      <dgm:t>
        <a:bodyPr/>
        <a:lstStyle/>
        <a:p>
          <a:endParaRPr lang="es-AR"/>
        </a:p>
      </dgm:t>
    </dgm:pt>
    <dgm:pt modelId="{2465AB65-3059-4B59-A98D-FEDF1B2F63FF}">
      <dgm:prSet phldrT="[Texto]"/>
      <dgm:spPr/>
      <dgm:t>
        <a:bodyPr/>
        <a:lstStyle/>
        <a:p>
          <a:r>
            <a:rPr lang="es-AR" dirty="0">
              <a:hlinkClick xmlns:r="http://schemas.openxmlformats.org/officeDocument/2006/relationships" r:id="rId1"/>
            </a:rPr>
            <a:t>newsletter.campos@agro.unlp.edu.ar</a:t>
          </a:r>
          <a:r>
            <a:rPr lang="es-AR" dirty="0"/>
            <a:t> </a:t>
          </a:r>
        </a:p>
      </dgm:t>
    </dgm:pt>
    <dgm:pt modelId="{0DFF9995-264E-4145-8F50-9938F2AB9370}" type="parTrans" cxnId="{85B0907A-DF8D-4B50-8289-712005EC54BB}">
      <dgm:prSet/>
      <dgm:spPr/>
      <dgm:t>
        <a:bodyPr/>
        <a:lstStyle/>
        <a:p>
          <a:endParaRPr lang="es-AR"/>
        </a:p>
      </dgm:t>
    </dgm:pt>
    <dgm:pt modelId="{84B4CB5C-8FA3-4EFD-8E42-D4C5D52418AC}" type="sibTrans" cxnId="{85B0907A-DF8D-4B50-8289-712005EC54BB}">
      <dgm:prSet/>
      <dgm:spPr/>
      <dgm:t>
        <a:bodyPr/>
        <a:lstStyle/>
        <a:p>
          <a:endParaRPr lang="es-AR"/>
        </a:p>
      </dgm:t>
    </dgm:pt>
    <dgm:pt modelId="{AD536EE7-3C7E-4EBD-AEF9-7D3A8DAE66AE}">
      <dgm:prSet phldrT="[Texto]" custT="1"/>
      <dgm:spPr/>
      <dgm:t>
        <a:bodyPr/>
        <a:lstStyle/>
        <a:p>
          <a:r>
            <a:rPr lang="es-AR" sz="3200" b="1" dirty="0">
              <a:latin typeface="Gill Sans MT" panose="020B0502020104020203" pitchFamily="34" charset="0"/>
            </a:rPr>
            <a:t>Publicación</a:t>
          </a:r>
        </a:p>
      </dgm:t>
    </dgm:pt>
    <dgm:pt modelId="{D32E3A16-F5EE-4D6C-9B9B-F405D0ADF78C}" type="parTrans" cxnId="{252884D0-3DB1-481A-A944-BFAB4F5E052C}">
      <dgm:prSet/>
      <dgm:spPr/>
      <dgm:t>
        <a:bodyPr/>
        <a:lstStyle/>
        <a:p>
          <a:endParaRPr lang="es-AR"/>
        </a:p>
      </dgm:t>
    </dgm:pt>
    <dgm:pt modelId="{7FCD07D7-F9EC-4919-872E-BDB7BAA702B0}" type="sibTrans" cxnId="{252884D0-3DB1-481A-A944-BFAB4F5E052C}">
      <dgm:prSet/>
      <dgm:spPr/>
      <dgm:t>
        <a:bodyPr/>
        <a:lstStyle/>
        <a:p>
          <a:endParaRPr lang="es-AR"/>
        </a:p>
      </dgm:t>
    </dgm:pt>
    <dgm:pt modelId="{E4E6B63D-68C2-4354-ACA7-4638EFCEE7C8}">
      <dgm:prSet phldrT="[Texto]" custT="1"/>
      <dgm:spPr/>
      <dgm:t>
        <a:bodyPr/>
        <a:lstStyle/>
        <a:p>
          <a:r>
            <a:rPr lang="es-AR" sz="2800" dirty="0">
              <a:latin typeface="Gill Sans MT" panose="020B0502020104020203" pitchFamily="34" charset="0"/>
            </a:rPr>
            <a:t>Recepción de la publicación: del 1º al 7 de cada mes.</a:t>
          </a:r>
        </a:p>
      </dgm:t>
    </dgm:pt>
    <dgm:pt modelId="{EFCFFA9D-DAD0-4901-9B18-0F80F92D4E86}" type="parTrans" cxnId="{B7A422F1-0B11-448B-B418-8AC96EB7A0E6}">
      <dgm:prSet/>
      <dgm:spPr/>
      <dgm:t>
        <a:bodyPr/>
        <a:lstStyle/>
        <a:p>
          <a:endParaRPr lang="es-AR"/>
        </a:p>
      </dgm:t>
    </dgm:pt>
    <dgm:pt modelId="{2A946BDC-675A-4292-AD8F-33B3FCC86522}" type="sibTrans" cxnId="{B7A422F1-0B11-448B-B418-8AC96EB7A0E6}">
      <dgm:prSet/>
      <dgm:spPr/>
      <dgm:t>
        <a:bodyPr/>
        <a:lstStyle/>
        <a:p>
          <a:endParaRPr lang="es-AR"/>
        </a:p>
      </dgm:t>
    </dgm:pt>
    <dgm:pt modelId="{8145559E-D3F7-49B6-9E02-6DA053D2D9ED}">
      <dgm:prSet phldrT="[Texto]" custT="1"/>
      <dgm:spPr/>
      <dgm:t>
        <a:bodyPr/>
        <a:lstStyle/>
        <a:p>
          <a:pPr>
            <a:buNone/>
          </a:pPr>
          <a:r>
            <a:rPr lang="es-AR" sz="2800" dirty="0">
              <a:latin typeface="Gill Sans MT" panose="020B0502020104020203" pitchFamily="34" charset="0"/>
            </a:rPr>
            <a:t>1ºrevisión del artículo</a:t>
          </a:r>
        </a:p>
      </dgm:t>
    </dgm:pt>
    <dgm:pt modelId="{ACA1E3A9-79A1-4BFA-A388-46479DB00141}" type="parTrans" cxnId="{A3036932-EDE7-4229-BDAE-90654A835992}">
      <dgm:prSet/>
      <dgm:spPr/>
      <dgm:t>
        <a:bodyPr/>
        <a:lstStyle/>
        <a:p>
          <a:endParaRPr lang="es-AR"/>
        </a:p>
      </dgm:t>
    </dgm:pt>
    <dgm:pt modelId="{1D712652-E547-4319-9F89-FA528501F2CF}" type="sibTrans" cxnId="{A3036932-EDE7-4229-BDAE-90654A835992}">
      <dgm:prSet/>
      <dgm:spPr/>
      <dgm:t>
        <a:bodyPr/>
        <a:lstStyle/>
        <a:p>
          <a:endParaRPr lang="es-AR"/>
        </a:p>
      </dgm:t>
    </dgm:pt>
    <dgm:pt modelId="{B1E8C709-FF2D-4CE0-B839-1F8C4F1E0EF5}">
      <dgm:prSet phldrT="[Texto]" custT="1"/>
      <dgm:spPr/>
      <dgm:t>
        <a:bodyPr/>
        <a:lstStyle/>
        <a:p>
          <a:pPr>
            <a:buNone/>
          </a:pPr>
          <a:r>
            <a:rPr lang="es-AR" sz="2800" dirty="0">
              <a:latin typeface="Gill Sans MT" panose="020B0502020104020203" pitchFamily="34" charset="0"/>
            </a:rPr>
            <a:t>2ºcontacto con el autor</a:t>
          </a:r>
        </a:p>
      </dgm:t>
    </dgm:pt>
    <dgm:pt modelId="{10983BFB-A112-48D9-8DF3-996CD690B1F8}" type="parTrans" cxnId="{22A37BF5-B648-48F4-BB1C-DE86AC6C6968}">
      <dgm:prSet/>
      <dgm:spPr/>
      <dgm:t>
        <a:bodyPr/>
        <a:lstStyle/>
        <a:p>
          <a:endParaRPr lang="es-AR"/>
        </a:p>
      </dgm:t>
    </dgm:pt>
    <dgm:pt modelId="{2BFBA530-0DB1-44D8-A39D-A71C1C9E017D}" type="sibTrans" cxnId="{22A37BF5-B648-48F4-BB1C-DE86AC6C6968}">
      <dgm:prSet/>
      <dgm:spPr/>
      <dgm:t>
        <a:bodyPr/>
        <a:lstStyle/>
        <a:p>
          <a:endParaRPr lang="es-AR"/>
        </a:p>
      </dgm:t>
    </dgm:pt>
    <dgm:pt modelId="{6844179A-7239-4A26-BBB9-C8CD5732CFAA}">
      <dgm:prSet phldrT="[Texto]" custT="1"/>
      <dgm:spPr/>
      <dgm:t>
        <a:bodyPr/>
        <a:lstStyle/>
        <a:p>
          <a:pPr>
            <a:buNone/>
          </a:pPr>
          <a:r>
            <a:rPr lang="es-AR" sz="2800" dirty="0">
              <a:latin typeface="Gill Sans MT" panose="020B0502020104020203" pitchFamily="34" charset="0"/>
            </a:rPr>
            <a:t>   4ºrealizada la publicación se emitirá un certificado al autor/grupo participante.</a:t>
          </a:r>
        </a:p>
      </dgm:t>
    </dgm:pt>
    <dgm:pt modelId="{B74C2E05-2FFA-42A7-B970-F12D786BF204}" type="parTrans" cxnId="{615C33C5-A5C8-4E84-8D81-C5ED97173047}">
      <dgm:prSet/>
      <dgm:spPr/>
      <dgm:t>
        <a:bodyPr/>
        <a:lstStyle/>
        <a:p>
          <a:endParaRPr lang="es-AR"/>
        </a:p>
      </dgm:t>
    </dgm:pt>
    <dgm:pt modelId="{C4EB1F2F-9103-48D0-BA78-2F87EC817416}" type="sibTrans" cxnId="{615C33C5-A5C8-4E84-8D81-C5ED97173047}">
      <dgm:prSet/>
      <dgm:spPr/>
      <dgm:t>
        <a:bodyPr/>
        <a:lstStyle/>
        <a:p>
          <a:endParaRPr lang="es-AR"/>
        </a:p>
      </dgm:t>
    </dgm:pt>
    <dgm:pt modelId="{761CAC98-538D-4824-A613-69FB173F6909}">
      <dgm:prSet phldrT="[Texto]" custT="1"/>
      <dgm:spPr/>
      <dgm:t>
        <a:bodyPr/>
        <a:lstStyle/>
        <a:p>
          <a:pPr>
            <a:buNone/>
          </a:pPr>
          <a:r>
            <a:rPr lang="es-AR" sz="2800" dirty="0">
              <a:latin typeface="Gill Sans MT" panose="020B0502020104020203" pitchFamily="34" charset="0"/>
            </a:rPr>
            <a:t>3ºuna vez editado el artículo el grupo editor tendrá un plazo de 90 días para su publicación. </a:t>
          </a:r>
        </a:p>
      </dgm:t>
    </dgm:pt>
    <dgm:pt modelId="{2C79C881-70AC-4061-91BF-767177A05599}" type="parTrans" cxnId="{9D4D1236-F9FA-497E-93C9-8E4C10F4399B}">
      <dgm:prSet/>
      <dgm:spPr/>
      <dgm:t>
        <a:bodyPr/>
        <a:lstStyle/>
        <a:p>
          <a:endParaRPr lang="es-AR"/>
        </a:p>
      </dgm:t>
    </dgm:pt>
    <dgm:pt modelId="{FCEB970E-0138-4E6E-88D2-D9E6776AF0F1}" type="sibTrans" cxnId="{9D4D1236-F9FA-497E-93C9-8E4C10F4399B}">
      <dgm:prSet/>
      <dgm:spPr/>
      <dgm:t>
        <a:bodyPr/>
        <a:lstStyle/>
        <a:p>
          <a:endParaRPr lang="es-AR"/>
        </a:p>
      </dgm:t>
    </dgm:pt>
    <dgm:pt modelId="{0FFC91B3-00DC-4C65-9FCE-2BB832DB6D9B}" type="pres">
      <dgm:prSet presAssocID="{6A091095-A19F-4BE6-AF89-8EC8340BDAE7}" presName="linear" presStyleCnt="0">
        <dgm:presLayoutVars>
          <dgm:animLvl val="lvl"/>
          <dgm:resizeHandles val="exact"/>
        </dgm:presLayoutVars>
      </dgm:prSet>
      <dgm:spPr/>
    </dgm:pt>
    <dgm:pt modelId="{F74CF3F4-85EB-4BDB-A3A0-D8EF9A1701B7}" type="pres">
      <dgm:prSet presAssocID="{06EEA8F8-2154-4CB7-BBB8-E0346EA9FC3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B2476E-8D56-417B-A37C-66FE2C458EC9}" type="pres">
      <dgm:prSet presAssocID="{06EEA8F8-2154-4CB7-BBB8-E0346EA9FC35}" presName="childText" presStyleLbl="revTx" presStyleIdx="0" presStyleCnt="2">
        <dgm:presLayoutVars>
          <dgm:bulletEnabled val="1"/>
        </dgm:presLayoutVars>
      </dgm:prSet>
      <dgm:spPr/>
    </dgm:pt>
    <dgm:pt modelId="{CD6D1F20-C61B-47A2-A658-C38196EFBE19}" type="pres">
      <dgm:prSet presAssocID="{AD536EE7-3C7E-4EBD-AEF9-7D3A8DAE66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3B41DE0-FA53-435F-8B24-73D8A7E3A796}" type="pres">
      <dgm:prSet presAssocID="{AD536EE7-3C7E-4EBD-AEF9-7D3A8DAE66A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104AA03-4349-43DD-A401-C4F3A09269DA}" type="presOf" srcId="{6A091095-A19F-4BE6-AF89-8EC8340BDAE7}" destId="{0FFC91B3-00DC-4C65-9FCE-2BB832DB6D9B}" srcOrd="0" destOrd="0" presId="urn:microsoft.com/office/officeart/2005/8/layout/vList2"/>
    <dgm:cxn modelId="{8AEBD331-B51C-4CFC-BDF4-AD18AE5358A9}" type="presOf" srcId="{6844179A-7239-4A26-BBB9-C8CD5732CFAA}" destId="{23B41DE0-FA53-435F-8B24-73D8A7E3A796}" srcOrd="0" destOrd="4" presId="urn:microsoft.com/office/officeart/2005/8/layout/vList2"/>
    <dgm:cxn modelId="{A3036932-EDE7-4229-BDAE-90654A835992}" srcId="{E4E6B63D-68C2-4354-ACA7-4638EFCEE7C8}" destId="{8145559E-D3F7-49B6-9E02-6DA053D2D9ED}" srcOrd="0" destOrd="0" parTransId="{ACA1E3A9-79A1-4BFA-A388-46479DB00141}" sibTransId="{1D712652-E547-4319-9F89-FA528501F2CF}"/>
    <dgm:cxn modelId="{9D4D1236-F9FA-497E-93C9-8E4C10F4399B}" srcId="{E4E6B63D-68C2-4354-ACA7-4638EFCEE7C8}" destId="{761CAC98-538D-4824-A613-69FB173F6909}" srcOrd="2" destOrd="0" parTransId="{2C79C881-70AC-4061-91BF-767177A05599}" sibTransId="{FCEB970E-0138-4E6E-88D2-D9E6776AF0F1}"/>
    <dgm:cxn modelId="{72F70240-E2DE-4699-B973-44AF2FBE0E1C}" srcId="{6A091095-A19F-4BE6-AF89-8EC8340BDAE7}" destId="{06EEA8F8-2154-4CB7-BBB8-E0346EA9FC35}" srcOrd="0" destOrd="0" parTransId="{5EAF3AF8-E6B0-4706-80A5-7915E6CBB4A7}" sibTransId="{10C8A3F1-83E7-40EC-AA99-B0EB6820605A}"/>
    <dgm:cxn modelId="{7DE45654-6F8F-4C3E-90B9-AC8B93F5FC59}" type="presOf" srcId="{06EEA8F8-2154-4CB7-BBB8-E0346EA9FC35}" destId="{F74CF3F4-85EB-4BDB-A3A0-D8EF9A1701B7}" srcOrd="0" destOrd="0" presId="urn:microsoft.com/office/officeart/2005/8/layout/vList2"/>
    <dgm:cxn modelId="{85B0907A-DF8D-4B50-8289-712005EC54BB}" srcId="{06EEA8F8-2154-4CB7-BBB8-E0346EA9FC35}" destId="{2465AB65-3059-4B59-A98D-FEDF1B2F63FF}" srcOrd="0" destOrd="0" parTransId="{0DFF9995-264E-4145-8F50-9938F2AB9370}" sibTransId="{84B4CB5C-8FA3-4EFD-8E42-D4C5D52418AC}"/>
    <dgm:cxn modelId="{71E7A89E-11E4-456F-97DF-7A81E13064D6}" type="presOf" srcId="{2465AB65-3059-4B59-A98D-FEDF1B2F63FF}" destId="{66B2476E-8D56-417B-A37C-66FE2C458EC9}" srcOrd="0" destOrd="0" presId="urn:microsoft.com/office/officeart/2005/8/layout/vList2"/>
    <dgm:cxn modelId="{0091D3A7-AA2B-4556-84D6-75E69446EE92}" type="presOf" srcId="{B1E8C709-FF2D-4CE0-B839-1F8C4F1E0EF5}" destId="{23B41DE0-FA53-435F-8B24-73D8A7E3A796}" srcOrd="0" destOrd="2" presId="urn:microsoft.com/office/officeart/2005/8/layout/vList2"/>
    <dgm:cxn modelId="{74050FA8-572B-4BAD-9D44-1F5EEA4148E0}" type="presOf" srcId="{AD536EE7-3C7E-4EBD-AEF9-7D3A8DAE66AE}" destId="{CD6D1F20-C61B-47A2-A658-C38196EFBE19}" srcOrd="0" destOrd="0" presId="urn:microsoft.com/office/officeart/2005/8/layout/vList2"/>
    <dgm:cxn modelId="{162D4CB9-7C25-4C5A-A42D-A44B5954A237}" type="presOf" srcId="{761CAC98-538D-4824-A613-69FB173F6909}" destId="{23B41DE0-FA53-435F-8B24-73D8A7E3A796}" srcOrd="0" destOrd="3" presId="urn:microsoft.com/office/officeart/2005/8/layout/vList2"/>
    <dgm:cxn modelId="{A754B7C0-F000-4C52-B9B6-2FB660F449AA}" type="presOf" srcId="{E4E6B63D-68C2-4354-ACA7-4638EFCEE7C8}" destId="{23B41DE0-FA53-435F-8B24-73D8A7E3A796}" srcOrd="0" destOrd="0" presId="urn:microsoft.com/office/officeart/2005/8/layout/vList2"/>
    <dgm:cxn modelId="{615C33C5-A5C8-4E84-8D81-C5ED97173047}" srcId="{AD536EE7-3C7E-4EBD-AEF9-7D3A8DAE66AE}" destId="{6844179A-7239-4A26-BBB9-C8CD5732CFAA}" srcOrd="1" destOrd="0" parTransId="{B74C2E05-2FFA-42A7-B970-F12D786BF204}" sibTransId="{C4EB1F2F-9103-48D0-BA78-2F87EC817416}"/>
    <dgm:cxn modelId="{252884D0-3DB1-481A-A944-BFAB4F5E052C}" srcId="{6A091095-A19F-4BE6-AF89-8EC8340BDAE7}" destId="{AD536EE7-3C7E-4EBD-AEF9-7D3A8DAE66AE}" srcOrd="1" destOrd="0" parTransId="{D32E3A16-F5EE-4D6C-9B9B-F405D0ADF78C}" sibTransId="{7FCD07D7-F9EC-4919-872E-BDB7BAA702B0}"/>
    <dgm:cxn modelId="{B7A422F1-0B11-448B-B418-8AC96EB7A0E6}" srcId="{AD536EE7-3C7E-4EBD-AEF9-7D3A8DAE66AE}" destId="{E4E6B63D-68C2-4354-ACA7-4638EFCEE7C8}" srcOrd="0" destOrd="0" parTransId="{EFCFFA9D-DAD0-4901-9B18-0F80F92D4E86}" sibTransId="{2A946BDC-675A-4292-AD8F-33B3FCC86522}"/>
    <dgm:cxn modelId="{22A37BF5-B648-48F4-BB1C-DE86AC6C6968}" srcId="{E4E6B63D-68C2-4354-ACA7-4638EFCEE7C8}" destId="{B1E8C709-FF2D-4CE0-B839-1F8C4F1E0EF5}" srcOrd="1" destOrd="0" parTransId="{10983BFB-A112-48D9-8DF3-996CD690B1F8}" sibTransId="{2BFBA530-0DB1-44D8-A39D-A71C1C9E017D}"/>
    <dgm:cxn modelId="{8AF18DFE-9763-4470-9E77-561CFC9A0004}" type="presOf" srcId="{8145559E-D3F7-49B6-9E02-6DA053D2D9ED}" destId="{23B41DE0-FA53-435F-8B24-73D8A7E3A796}" srcOrd="0" destOrd="1" presId="urn:microsoft.com/office/officeart/2005/8/layout/vList2"/>
    <dgm:cxn modelId="{8AF1D058-EA18-4664-8A46-EF46ED04E24C}" type="presParOf" srcId="{0FFC91B3-00DC-4C65-9FCE-2BB832DB6D9B}" destId="{F74CF3F4-85EB-4BDB-A3A0-D8EF9A1701B7}" srcOrd="0" destOrd="0" presId="urn:microsoft.com/office/officeart/2005/8/layout/vList2"/>
    <dgm:cxn modelId="{00E24CCC-65F5-40A3-91D7-9F3732E67B97}" type="presParOf" srcId="{0FFC91B3-00DC-4C65-9FCE-2BB832DB6D9B}" destId="{66B2476E-8D56-417B-A37C-66FE2C458EC9}" srcOrd="1" destOrd="0" presId="urn:microsoft.com/office/officeart/2005/8/layout/vList2"/>
    <dgm:cxn modelId="{BD59D914-21E6-416A-AD83-888B29B95E39}" type="presParOf" srcId="{0FFC91B3-00DC-4C65-9FCE-2BB832DB6D9B}" destId="{CD6D1F20-C61B-47A2-A658-C38196EFBE19}" srcOrd="2" destOrd="0" presId="urn:microsoft.com/office/officeart/2005/8/layout/vList2"/>
    <dgm:cxn modelId="{48723C22-62AA-44E2-B950-88B3F17F4046}" type="presParOf" srcId="{0FFC91B3-00DC-4C65-9FCE-2BB832DB6D9B}" destId="{23B41DE0-FA53-435F-8B24-73D8A7E3A79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ED505-41ED-48F0-B27F-FE7412D016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F1CE1C0-69A4-457E-97B9-1C77A8A345A8}">
      <dgm:prSet phldrT="[Texto]" custT="1"/>
      <dgm:spPr/>
      <dgm:t>
        <a:bodyPr/>
        <a:lstStyle/>
        <a:p>
          <a:pPr algn="ctr"/>
          <a:r>
            <a:rPr lang="es-AR" sz="3200" b="1" dirty="0">
              <a:latin typeface="Gill Sans MT" panose="020B0502020104020203" pitchFamily="34" charset="0"/>
            </a:rPr>
            <a:t>Opción 1</a:t>
          </a:r>
        </a:p>
      </dgm:t>
    </dgm:pt>
    <dgm:pt modelId="{C30D6169-3317-4782-8526-CE637BCD7F7B}" type="parTrans" cxnId="{6501014A-4FC6-4250-B39B-DFCE84DC045F}">
      <dgm:prSet/>
      <dgm:spPr/>
      <dgm:t>
        <a:bodyPr/>
        <a:lstStyle/>
        <a:p>
          <a:endParaRPr lang="es-AR"/>
        </a:p>
      </dgm:t>
    </dgm:pt>
    <dgm:pt modelId="{0BAFC5CB-1B4D-4942-8399-53134F39742C}" type="sibTrans" cxnId="{6501014A-4FC6-4250-B39B-DFCE84DC045F}">
      <dgm:prSet/>
      <dgm:spPr/>
      <dgm:t>
        <a:bodyPr/>
        <a:lstStyle/>
        <a:p>
          <a:endParaRPr lang="es-AR"/>
        </a:p>
      </dgm:t>
    </dgm:pt>
    <dgm:pt modelId="{354CAD75-6895-4038-B644-704D41D0D5BD}">
      <dgm:prSet phldrT="[Texto]"/>
      <dgm:spPr/>
      <dgm:t>
        <a:bodyPr/>
        <a:lstStyle/>
        <a:p>
          <a:r>
            <a:rPr lang="es-AR" dirty="0">
              <a:latin typeface="Gill Sans MT" panose="020B0502020104020203" pitchFamily="34" charset="0"/>
            </a:rPr>
            <a:t>Título (130 caracteres)</a:t>
          </a:r>
        </a:p>
      </dgm:t>
    </dgm:pt>
    <dgm:pt modelId="{6EEF7D6F-B784-4944-9B25-3193DDABB12F}" type="parTrans" cxnId="{60F2DC70-D4B7-4C5A-A46E-89FE412C566D}">
      <dgm:prSet/>
      <dgm:spPr/>
      <dgm:t>
        <a:bodyPr/>
        <a:lstStyle/>
        <a:p>
          <a:endParaRPr lang="es-AR"/>
        </a:p>
      </dgm:t>
    </dgm:pt>
    <dgm:pt modelId="{855F5247-EAC1-4F9B-AABD-60A1164CF136}" type="sibTrans" cxnId="{60F2DC70-D4B7-4C5A-A46E-89FE412C566D}">
      <dgm:prSet/>
      <dgm:spPr/>
      <dgm:t>
        <a:bodyPr/>
        <a:lstStyle/>
        <a:p>
          <a:endParaRPr lang="es-AR"/>
        </a:p>
      </dgm:t>
    </dgm:pt>
    <dgm:pt modelId="{2A3C9560-484C-4123-B32C-6B49FB0D1F47}">
      <dgm:prSet phldrT="[Texto]" custT="1"/>
      <dgm:spPr/>
      <dgm:t>
        <a:bodyPr/>
        <a:lstStyle/>
        <a:p>
          <a:pPr algn="ctr"/>
          <a:r>
            <a:rPr lang="es-AR" sz="3200" b="1" dirty="0">
              <a:latin typeface="Gill Sans MT" panose="020B0502020104020203" pitchFamily="34" charset="0"/>
            </a:rPr>
            <a:t>Opción 2</a:t>
          </a:r>
        </a:p>
      </dgm:t>
    </dgm:pt>
    <dgm:pt modelId="{52B28384-F1B7-4652-843C-B3AFC2938C24}" type="parTrans" cxnId="{DBFB59C4-43EC-46C9-807C-0199FD513299}">
      <dgm:prSet/>
      <dgm:spPr/>
      <dgm:t>
        <a:bodyPr/>
        <a:lstStyle/>
        <a:p>
          <a:endParaRPr lang="es-AR"/>
        </a:p>
      </dgm:t>
    </dgm:pt>
    <dgm:pt modelId="{A921FC18-3637-4917-B93F-8746B9D2DDE3}" type="sibTrans" cxnId="{DBFB59C4-43EC-46C9-807C-0199FD513299}">
      <dgm:prSet/>
      <dgm:spPr/>
      <dgm:t>
        <a:bodyPr/>
        <a:lstStyle/>
        <a:p>
          <a:endParaRPr lang="es-AR"/>
        </a:p>
      </dgm:t>
    </dgm:pt>
    <dgm:pt modelId="{2B7A0ACD-10D2-4F19-9D49-6DD6F19CE484}">
      <dgm:prSet phldrT="[Texto]"/>
      <dgm:spPr/>
      <dgm:t>
        <a:bodyPr/>
        <a:lstStyle/>
        <a:p>
          <a:r>
            <a:rPr lang="es-AR" dirty="0"/>
            <a:t>Nota con: qué, cuándo y dónde sucedió la actividad</a:t>
          </a:r>
        </a:p>
      </dgm:t>
    </dgm:pt>
    <dgm:pt modelId="{99CAAE88-8D5B-44B7-8A4B-9A60D4B31BE6}" type="parTrans" cxnId="{E269233B-CF33-4A08-8CB1-A2E91D0597B5}">
      <dgm:prSet/>
      <dgm:spPr/>
      <dgm:t>
        <a:bodyPr/>
        <a:lstStyle/>
        <a:p>
          <a:endParaRPr lang="es-AR"/>
        </a:p>
      </dgm:t>
    </dgm:pt>
    <dgm:pt modelId="{D61151D4-52B0-4EF9-97B4-0392E67029E4}" type="sibTrans" cxnId="{E269233B-CF33-4A08-8CB1-A2E91D0597B5}">
      <dgm:prSet/>
      <dgm:spPr/>
      <dgm:t>
        <a:bodyPr/>
        <a:lstStyle/>
        <a:p>
          <a:endParaRPr lang="es-AR"/>
        </a:p>
      </dgm:t>
    </dgm:pt>
    <dgm:pt modelId="{F11C7630-778B-4CD3-9CDD-5A83DDE3E6CA}">
      <dgm:prSet phldrT="[Texto]"/>
      <dgm:spPr/>
      <dgm:t>
        <a:bodyPr/>
        <a:lstStyle/>
        <a:p>
          <a:r>
            <a:rPr lang="es-AR" dirty="0">
              <a:latin typeface="Gill Sans MT" panose="020B0502020104020203" pitchFamily="34" charset="0"/>
            </a:rPr>
            <a:t>Autores (nombre, apellido, filiación UNLP, e-mail)</a:t>
          </a:r>
        </a:p>
      </dgm:t>
    </dgm:pt>
    <dgm:pt modelId="{6657518D-EC6F-4A88-8AC2-2CCC2546AEE1}" type="parTrans" cxnId="{40004F6C-44EE-474D-93C5-905CECFDD006}">
      <dgm:prSet/>
      <dgm:spPr/>
      <dgm:t>
        <a:bodyPr/>
        <a:lstStyle/>
        <a:p>
          <a:endParaRPr lang="es-AR"/>
        </a:p>
      </dgm:t>
    </dgm:pt>
    <dgm:pt modelId="{6C76AAD4-1453-4E60-B924-C1AD7293BD1A}" type="sibTrans" cxnId="{40004F6C-44EE-474D-93C5-905CECFDD006}">
      <dgm:prSet/>
      <dgm:spPr/>
      <dgm:t>
        <a:bodyPr/>
        <a:lstStyle/>
        <a:p>
          <a:endParaRPr lang="es-AR"/>
        </a:p>
      </dgm:t>
    </dgm:pt>
    <dgm:pt modelId="{905FBA6C-51A9-4AC0-B5C1-56051D950C97}">
      <dgm:prSet phldrT="[Texto]"/>
      <dgm:spPr/>
      <dgm:t>
        <a:bodyPr/>
        <a:lstStyle/>
        <a:p>
          <a:r>
            <a:rPr lang="es-AR" dirty="0">
              <a:latin typeface="Gill Sans MT" panose="020B0502020104020203" pitchFamily="34" charset="0"/>
            </a:rPr>
            <a:t>Sección sugerida (Doc. Inv. Ext. NDI)</a:t>
          </a:r>
        </a:p>
      </dgm:t>
    </dgm:pt>
    <dgm:pt modelId="{DB9788CC-EDA8-467E-B425-F429BDF6FC22}" type="parTrans" cxnId="{F94D5718-31AB-4C1E-B8C3-69C08895603A}">
      <dgm:prSet/>
      <dgm:spPr/>
      <dgm:t>
        <a:bodyPr/>
        <a:lstStyle/>
        <a:p>
          <a:endParaRPr lang="es-AR"/>
        </a:p>
      </dgm:t>
    </dgm:pt>
    <dgm:pt modelId="{B8BA1928-743F-420D-AF3B-6E0F1B66E04E}" type="sibTrans" cxnId="{F94D5718-31AB-4C1E-B8C3-69C08895603A}">
      <dgm:prSet/>
      <dgm:spPr/>
      <dgm:t>
        <a:bodyPr/>
        <a:lstStyle/>
        <a:p>
          <a:endParaRPr lang="es-AR"/>
        </a:p>
      </dgm:t>
    </dgm:pt>
    <dgm:pt modelId="{065FC1B5-CBAA-4022-A747-3EF1D34CA3DB}">
      <dgm:prSet phldrT="[Texto]"/>
      <dgm:spPr/>
      <dgm:t>
        <a:bodyPr/>
        <a:lstStyle/>
        <a:p>
          <a:r>
            <a:rPr lang="es-AR" dirty="0">
              <a:latin typeface="Gill Sans MT" panose="020B0502020104020203" pitchFamily="34" charset="0"/>
            </a:rPr>
            <a:t>Resumen (Introducción, Objetivos generales y específicos, Materiales y métodos, Resultados, Conclusión, Agradecimientos (1000 palabras)</a:t>
          </a:r>
        </a:p>
      </dgm:t>
    </dgm:pt>
    <dgm:pt modelId="{7345629B-0B90-4C2E-A2AF-E40E524D910B}" type="parTrans" cxnId="{7620EEFE-08B8-4D6F-9CD4-116D1B70B064}">
      <dgm:prSet/>
      <dgm:spPr/>
      <dgm:t>
        <a:bodyPr/>
        <a:lstStyle/>
        <a:p>
          <a:endParaRPr lang="es-AR"/>
        </a:p>
      </dgm:t>
    </dgm:pt>
    <dgm:pt modelId="{83745CC1-10ED-44CC-AE63-F2710974C9D8}" type="sibTrans" cxnId="{7620EEFE-08B8-4D6F-9CD4-116D1B70B064}">
      <dgm:prSet/>
      <dgm:spPr/>
      <dgm:t>
        <a:bodyPr/>
        <a:lstStyle/>
        <a:p>
          <a:endParaRPr lang="es-AR"/>
        </a:p>
      </dgm:t>
    </dgm:pt>
    <dgm:pt modelId="{178A210F-5DA6-48A9-9F2A-A0B041F21710}">
      <dgm:prSet phldrT="[Texto]"/>
      <dgm:spPr/>
      <dgm:t>
        <a:bodyPr/>
        <a:lstStyle/>
        <a:p>
          <a:r>
            <a:rPr lang="es-AR" dirty="0">
              <a:latin typeface="Gill Sans MT" panose="020B0502020104020203" pitchFamily="34" charset="0"/>
            </a:rPr>
            <a:t>Imagen (2 a 4 fotografías)</a:t>
          </a:r>
        </a:p>
      </dgm:t>
    </dgm:pt>
    <dgm:pt modelId="{EE4037FC-6B4D-4740-937E-F74FCF06CE79}" type="parTrans" cxnId="{1A7269F7-4CA5-47FD-9CEB-F584ED85635B}">
      <dgm:prSet/>
      <dgm:spPr/>
      <dgm:t>
        <a:bodyPr/>
        <a:lstStyle/>
        <a:p>
          <a:endParaRPr lang="es-AR"/>
        </a:p>
      </dgm:t>
    </dgm:pt>
    <dgm:pt modelId="{8C523468-A85A-4187-9AC7-355F368B346E}" type="sibTrans" cxnId="{1A7269F7-4CA5-47FD-9CEB-F584ED85635B}">
      <dgm:prSet/>
      <dgm:spPr/>
      <dgm:t>
        <a:bodyPr/>
        <a:lstStyle/>
        <a:p>
          <a:endParaRPr lang="es-AR"/>
        </a:p>
      </dgm:t>
    </dgm:pt>
    <dgm:pt modelId="{F8578C89-DC88-470D-871D-AC4DEB51297E}">
      <dgm:prSet phldrT="[Texto]"/>
      <dgm:spPr/>
      <dgm:t>
        <a:bodyPr/>
        <a:lstStyle/>
        <a:p>
          <a:r>
            <a:rPr lang="es-AR" dirty="0">
              <a:latin typeface="Gill Sans MT" panose="020B0502020104020203" pitchFamily="34" charset="0"/>
            </a:rPr>
            <a:t>Link del trabajo completo publicado </a:t>
          </a:r>
        </a:p>
      </dgm:t>
    </dgm:pt>
    <dgm:pt modelId="{F232D589-C699-4DB8-911C-DBE23AB5BEBF}" type="parTrans" cxnId="{9A9471BA-783F-4FA5-B19A-3F844BF6A526}">
      <dgm:prSet/>
      <dgm:spPr/>
      <dgm:t>
        <a:bodyPr/>
        <a:lstStyle/>
        <a:p>
          <a:endParaRPr lang="es-AR"/>
        </a:p>
      </dgm:t>
    </dgm:pt>
    <dgm:pt modelId="{F13FDA3F-7083-4C76-A0DD-7FC96477B9C5}" type="sibTrans" cxnId="{9A9471BA-783F-4FA5-B19A-3F844BF6A526}">
      <dgm:prSet/>
      <dgm:spPr/>
      <dgm:t>
        <a:bodyPr/>
        <a:lstStyle/>
        <a:p>
          <a:endParaRPr lang="es-AR"/>
        </a:p>
      </dgm:t>
    </dgm:pt>
    <dgm:pt modelId="{CADCA843-D468-4583-93D1-3B53E0647303}">
      <dgm:prSet phldrT="[Texto]"/>
      <dgm:spPr/>
      <dgm:t>
        <a:bodyPr/>
        <a:lstStyle/>
        <a:p>
          <a:r>
            <a:rPr lang="es-AR" dirty="0"/>
            <a:t>Quién es el organizador</a:t>
          </a:r>
        </a:p>
      </dgm:t>
    </dgm:pt>
    <dgm:pt modelId="{EDAFC72A-6EDE-45C6-8CCF-210ED9079A05}" type="parTrans" cxnId="{2710E25F-7A01-4320-9514-5A2FD1CBBF76}">
      <dgm:prSet/>
      <dgm:spPr/>
      <dgm:t>
        <a:bodyPr/>
        <a:lstStyle/>
        <a:p>
          <a:endParaRPr lang="es-AR"/>
        </a:p>
      </dgm:t>
    </dgm:pt>
    <dgm:pt modelId="{2064E8DF-00DE-45EA-A4F6-FAA492D08719}" type="sibTrans" cxnId="{2710E25F-7A01-4320-9514-5A2FD1CBBF76}">
      <dgm:prSet/>
      <dgm:spPr/>
      <dgm:t>
        <a:bodyPr/>
        <a:lstStyle/>
        <a:p>
          <a:endParaRPr lang="es-AR"/>
        </a:p>
      </dgm:t>
    </dgm:pt>
    <dgm:pt modelId="{0BBE177E-8145-4B0E-A162-BC473EAF3F54}">
      <dgm:prSet phldrT="[Texto]"/>
      <dgm:spPr/>
      <dgm:t>
        <a:bodyPr/>
        <a:lstStyle/>
        <a:p>
          <a:r>
            <a:rPr lang="es-AR" dirty="0"/>
            <a:t>Por qué se llevó a cabo la actividad</a:t>
          </a:r>
        </a:p>
      </dgm:t>
    </dgm:pt>
    <dgm:pt modelId="{1BABD478-F422-45B2-A410-28AFEF5C923D}" type="parTrans" cxnId="{81097584-C5BA-4379-B4EF-666C45C19022}">
      <dgm:prSet/>
      <dgm:spPr/>
      <dgm:t>
        <a:bodyPr/>
        <a:lstStyle/>
        <a:p>
          <a:endParaRPr lang="es-AR"/>
        </a:p>
      </dgm:t>
    </dgm:pt>
    <dgm:pt modelId="{20EA82D7-C024-4809-AE89-CCCB294AA855}" type="sibTrans" cxnId="{81097584-C5BA-4379-B4EF-666C45C19022}">
      <dgm:prSet/>
      <dgm:spPr/>
      <dgm:t>
        <a:bodyPr/>
        <a:lstStyle/>
        <a:p>
          <a:endParaRPr lang="es-AR"/>
        </a:p>
      </dgm:t>
    </dgm:pt>
    <dgm:pt modelId="{0DC639CE-9CC7-4955-B95B-B08834FF7D40}">
      <dgm:prSet phldrT="[Texto]"/>
      <dgm:spPr/>
      <dgm:t>
        <a:bodyPr/>
        <a:lstStyle/>
        <a:p>
          <a:r>
            <a:rPr lang="es-AR" dirty="0"/>
            <a:t>Cuáles fueron los objetivos </a:t>
          </a:r>
        </a:p>
      </dgm:t>
    </dgm:pt>
    <dgm:pt modelId="{A6749700-C51C-46AA-9690-3BC4C33F9507}" type="parTrans" cxnId="{06EE4A7F-2286-46CF-B74D-CB1F9C97ED7A}">
      <dgm:prSet/>
      <dgm:spPr/>
      <dgm:t>
        <a:bodyPr/>
        <a:lstStyle/>
        <a:p>
          <a:endParaRPr lang="es-AR"/>
        </a:p>
      </dgm:t>
    </dgm:pt>
    <dgm:pt modelId="{DC9F0114-5CE5-4690-AA13-4EB567B9DB73}" type="sibTrans" cxnId="{06EE4A7F-2286-46CF-B74D-CB1F9C97ED7A}">
      <dgm:prSet/>
      <dgm:spPr/>
      <dgm:t>
        <a:bodyPr/>
        <a:lstStyle/>
        <a:p>
          <a:endParaRPr lang="es-AR"/>
        </a:p>
      </dgm:t>
    </dgm:pt>
    <dgm:pt modelId="{EE310A0B-7D9F-49AD-A1B3-3BB3FED6F03E}">
      <dgm:prSet phldrT="[Texto]"/>
      <dgm:spPr/>
      <dgm:t>
        <a:bodyPr/>
        <a:lstStyle/>
        <a:p>
          <a:r>
            <a:rPr lang="es-AR" dirty="0"/>
            <a:t>En qué consistió la actividad</a:t>
          </a:r>
        </a:p>
      </dgm:t>
    </dgm:pt>
    <dgm:pt modelId="{99057D94-57BF-4F33-9BB1-2E1204FE179B}" type="parTrans" cxnId="{77379401-2BE4-46D4-9F8F-37BFFCA0DBAC}">
      <dgm:prSet/>
      <dgm:spPr/>
      <dgm:t>
        <a:bodyPr/>
        <a:lstStyle/>
        <a:p>
          <a:endParaRPr lang="es-AR"/>
        </a:p>
      </dgm:t>
    </dgm:pt>
    <dgm:pt modelId="{0F9B7024-87F7-4A3C-8F96-998148062160}" type="sibTrans" cxnId="{77379401-2BE4-46D4-9F8F-37BFFCA0DBAC}">
      <dgm:prSet/>
      <dgm:spPr/>
      <dgm:t>
        <a:bodyPr/>
        <a:lstStyle/>
        <a:p>
          <a:endParaRPr lang="es-AR"/>
        </a:p>
      </dgm:t>
    </dgm:pt>
    <dgm:pt modelId="{C8BB5BFF-893A-409E-B30C-AB442978F23B}">
      <dgm:prSet phldrT="[Texto]"/>
      <dgm:spPr/>
      <dgm:t>
        <a:bodyPr/>
        <a:lstStyle/>
        <a:p>
          <a:r>
            <a:rPr lang="es-AR" dirty="0"/>
            <a:t>Cuáles fueron sus repercusiones</a:t>
          </a:r>
        </a:p>
      </dgm:t>
    </dgm:pt>
    <dgm:pt modelId="{89E1C32F-33AC-4E29-90C9-DCCAAEA342AF}" type="parTrans" cxnId="{5A0C0AF3-9853-4A02-A6B6-0F578B69B215}">
      <dgm:prSet/>
      <dgm:spPr/>
      <dgm:t>
        <a:bodyPr/>
        <a:lstStyle/>
        <a:p>
          <a:endParaRPr lang="es-AR"/>
        </a:p>
      </dgm:t>
    </dgm:pt>
    <dgm:pt modelId="{284BDA7E-1431-4032-9352-812B1C29AA48}" type="sibTrans" cxnId="{5A0C0AF3-9853-4A02-A6B6-0F578B69B215}">
      <dgm:prSet/>
      <dgm:spPr/>
      <dgm:t>
        <a:bodyPr/>
        <a:lstStyle/>
        <a:p>
          <a:endParaRPr lang="es-AR"/>
        </a:p>
      </dgm:t>
    </dgm:pt>
    <dgm:pt modelId="{5811BE86-60C5-47A6-A59A-F014BFAE18CB}">
      <dgm:prSet phldrT="[Texto]"/>
      <dgm:spPr/>
      <dgm:t>
        <a:bodyPr/>
        <a:lstStyle/>
        <a:p>
          <a:r>
            <a:rPr lang="es-AR" dirty="0"/>
            <a:t>Proyectos a futuro</a:t>
          </a:r>
        </a:p>
      </dgm:t>
    </dgm:pt>
    <dgm:pt modelId="{86FFF161-7AAA-4241-B389-6B3590E166E5}" type="parTrans" cxnId="{10B1B6E2-D09C-49E7-9160-FBD21DD47EDF}">
      <dgm:prSet/>
      <dgm:spPr/>
      <dgm:t>
        <a:bodyPr/>
        <a:lstStyle/>
        <a:p>
          <a:endParaRPr lang="es-AR"/>
        </a:p>
      </dgm:t>
    </dgm:pt>
    <dgm:pt modelId="{0D30A9EF-64B3-4187-AB98-9E84A52CB47B}" type="sibTrans" cxnId="{10B1B6E2-D09C-49E7-9160-FBD21DD47EDF}">
      <dgm:prSet/>
      <dgm:spPr/>
      <dgm:t>
        <a:bodyPr/>
        <a:lstStyle/>
        <a:p>
          <a:endParaRPr lang="es-AR"/>
        </a:p>
      </dgm:t>
    </dgm:pt>
    <dgm:pt modelId="{56C5CE9E-05BD-4644-B65F-A573B4A28DF3}">
      <dgm:prSet phldrT="[Texto]"/>
      <dgm:spPr/>
      <dgm:t>
        <a:bodyPr/>
        <a:lstStyle/>
        <a:p>
          <a:r>
            <a:rPr lang="es-AR" dirty="0"/>
            <a:t>Imagen (2 a 4 fotografías)</a:t>
          </a:r>
        </a:p>
      </dgm:t>
    </dgm:pt>
    <dgm:pt modelId="{B7B63FD3-6AA3-4371-9A73-E20278AF395C}" type="parTrans" cxnId="{09A78085-F06E-43FE-ABC8-3F1288FA4D19}">
      <dgm:prSet/>
      <dgm:spPr/>
      <dgm:t>
        <a:bodyPr/>
        <a:lstStyle/>
        <a:p>
          <a:endParaRPr lang="es-AR"/>
        </a:p>
      </dgm:t>
    </dgm:pt>
    <dgm:pt modelId="{BFA8DE0B-BFC9-463F-BA7C-07214A41373B}" type="sibTrans" cxnId="{09A78085-F06E-43FE-ABC8-3F1288FA4D19}">
      <dgm:prSet/>
      <dgm:spPr/>
      <dgm:t>
        <a:bodyPr/>
        <a:lstStyle/>
        <a:p>
          <a:endParaRPr lang="es-AR"/>
        </a:p>
      </dgm:t>
    </dgm:pt>
    <dgm:pt modelId="{D40C57F4-D3BB-4D8C-AFFB-A9681A63FBBB}" type="pres">
      <dgm:prSet presAssocID="{E09ED505-41ED-48F0-B27F-FE7412D0169E}" presName="linear" presStyleCnt="0">
        <dgm:presLayoutVars>
          <dgm:animLvl val="lvl"/>
          <dgm:resizeHandles val="exact"/>
        </dgm:presLayoutVars>
      </dgm:prSet>
      <dgm:spPr/>
    </dgm:pt>
    <dgm:pt modelId="{9B77D199-5523-46A4-B241-5DDA68322EB2}" type="pres">
      <dgm:prSet presAssocID="{BF1CE1C0-69A4-457E-97B9-1C77A8A345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1D9234-F816-4F4A-9C2A-DA2DC83E7E00}" type="pres">
      <dgm:prSet presAssocID="{BF1CE1C0-69A4-457E-97B9-1C77A8A345A8}" presName="childText" presStyleLbl="revTx" presStyleIdx="0" presStyleCnt="2">
        <dgm:presLayoutVars>
          <dgm:bulletEnabled val="1"/>
        </dgm:presLayoutVars>
      </dgm:prSet>
      <dgm:spPr/>
    </dgm:pt>
    <dgm:pt modelId="{16C34361-5116-49E5-A83B-6EDF898387A7}" type="pres">
      <dgm:prSet presAssocID="{2A3C9560-484C-4123-B32C-6B49FB0D1F4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1D415DD-2B50-4040-B50E-8A1BA6528C7B}" type="pres">
      <dgm:prSet presAssocID="{2A3C9560-484C-4123-B32C-6B49FB0D1F4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7379401-2BE4-46D4-9F8F-37BFFCA0DBAC}" srcId="{2A3C9560-484C-4123-B32C-6B49FB0D1F47}" destId="{EE310A0B-7D9F-49AD-A1B3-3BB3FED6F03E}" srcOrd="4" destOrd="0" parTransId="{99057D94-57BF-4F33-9BB1-2E1204FE179B}" sibTransId="{0F9B7024-87F7-4A3C-8F96-998148062160}"/>
    <dgm:cxn modelId="{F94D5718-31AB-4C1E-B8C3-69C08895603A}" srcId="{BF1CE1C0-69A4-457E-97B9-1C77A8A345A8}" destId="{905FBA6C-51A9-4AC0-B5C1-56051D950C97}" srcOrd="2" destOrd="0" parTransId="{DB9788CC-EDA8-467E-B425-F429BDF6FC22}" sibTransId="{B8BA1928-743F-420D-AF3B-6E0F1B66E04E}"/>
    <dgm:cxn modelId="{A0AD4E1A-FF06-4C4D-8760-F84791659AB8}" type="presOf" srcId="{178A210F-5DA6-48A9-9F2A-A0B041F21710}" destId="{E71D9234-F816-4F4A-9C2A-DA2DC83E7E00}" srcOrd="0" destOrd="4" presId="urn:microsoft.com/office/officeart/2005/8/layout/vList2"/>
    <dgm:cxn modelId="{EF53D51A-D9A5-4212-A8A7-BDE78ECEA8D3}" type="presOf" srcId="{5811BE86-60C5-47A6-A59A-F014BFAE18CB}" destId="{F1D415DD-2B50-4040-B50E-8A1BA6528C7B}" srcOrd="0" destOrd="6" presId="urn:microsoft.com/office/officeart/2005/8/layout/vList2"/>
    <dgm:cxn modelId="{E269233B-CF33-4A08-8CB1-A2E91D0597B5}" srcId="{2A3C9560-484C-4123-B32C-6B49FB0D1F47}" destId="{2B7A0ACD-10D2-4F19-9D49-6DD6F19CE484}" srcOrd="0" destOrd="0" parTransId="{99CAAE88-8D5B-44B7-8A4B-9A60D4B31BE6}" sibTransId="{D61151D4-52B0-4EF9-97B4-0392E67029E4}"/>
    <dgm:cxn modelId="{756E3F3D-6C37-4F22-80C2-E886D060C801}" type="presOf" srcId="{2B7A0ACD-10D2-4F19-9D49-6DD6F19CE484}" destId="{F1D415DD-2B50-4040-B50E-8A1BA6528C7B}" srcOrd="0" destOrd="0" presId="urn:microsoft.com/office/officeart/2005/8/layout/vList2"/>
    <dgm:cxn modelId="{2710E25F-7A01-4320-9514-5A2FD1CBBF76}" srcId="{2A3C9560-484C-4123-B32C-6B49FB0D1F47}" destId="{CADCA843-D468-4583-93D1-3B53E0647303}" srcOrd="1" destOrd="0" parTransId="{EDAFC72A-6EDE-45C6-8CCF-210ED9079A05}" sibTransId="{2064E8DF-00DE-45EA-A4F6-FAA492D08719}"/>
    <dgm:cxn modelId="{E5EF8449-05C5-4E8C-A963-F716A9501200}" type="presOf" srcId="{2A3C9560-484C-4123-B32C-6B49FB0D1F47}" destId="{16C34361-5116-49E5-A83B-6EDF898387A7}" srcOrd="0" destOrd="0" presId="urn:microsoft.com/office/officeart/2005/8/layout/vList2"/>
    <dgm:cxn modelId="{6501014A-4FC6-4250-B39B-DFCE84DC045F}" srcId="{E09ED505-41ED-48F0-B27F-FE7412D0169E}" destId="{BF1CE1C0-69A4-457E-97B9-1C77A8A345A8}" srcOrd="0" destOrd="0" parTransId="{C30D6169-3317-4782-8526-CE637BCD7F7B}" sibTransId="{0BAFC5CB-1B4D-4942-8399-53134F39742C}"/>
    <dgm:cxn modelId="{40004F6C-44EE-474D-93C5-905CECFDD006}" srcId="{BF1CE1C0-69A4-457E-97B9-1C77A8A345A8}" destId="{F11C7630-778B-4CD3-9CDD-5A83DDE3E6CA}" srcOrd="1" destOrd="0" parTransId="{6657518D-EC6F-4A88-8AC2-2CCC2546AEE1}" sibTransId="{6C76AAD4-1453-4E60-B924-C1AD7293BD1A}"/>
    <dgm:cxn modelId="{60F2DC70-D4B7-4C5A-A46E-89FE412C566D}" srcId="{BF1CE1C0-69A4-457E-97B9-1C77A8A345A8}" destId="{354CAD75-6895-4038-B644-704D41D0D5BD}" srcOrd="0" destOrd="0" parTransId="{6EEF7D6F-B784-4944-9B25-3193DDABB12F}" sibTransId="{855F5247-EAC1-4F9B-AABD-60A1164CF136}"/>
    <dgm:cxn modelId="{06EE4A7F-2286-46CF-B74D-CB1F9C97ED7A}" srcId="{2A3C9560-484C-4123-B32C-6B49FB0D1F47}" destId="{0DC639CE-9CC7-4955-B95B-B08834FF7D40}" srcOrd="3" destOrd="0" parTransId="{A6749700-C51C-46AA-9690-3BC4C33F9507}" sibTransId="{DC9F0114-5CE5-4690-AA13-4EB567B9DB73}"/>
    <dgm:cxn modelId="{850ADD7F-4FB7-4FF6-B508-E73594D1B936}" type="presOf" srcId="{0BBE177E-8145-4B0E-A162-BC473EAF3F54}" destId="{F1D415DD-2B50-4040-B50E-8A1BA6528C7B}" srcOrd="0" destOrd="2" presId="urn:microsoft.com/office/officeart/2005/8/layout/vList2"/>
    <dgm:cxn modelId="{81097584-C5BA-4379-B4EF-666C45C19022}" srcId="{2A3C9560-484C-4123-B32C-6B49FB0D1F47}" destId="{0BBE177E-8145-4B0E-A162-BC473EAF3F54}" srcOrd="2" destOrd="0" parTransId="{1BABD478-F422-45B2-A410-28AFEF5C923D}" sibTransId="{20EA82D7-C024-4809-AE89-CCCB294AA855}"/>
    <dgm:cxn modelId="{09A78085-F06E-43FE-ABC8-3F1288FA4D19}" srcId="{2A3C9560-484C-4123-B32C-6B49FB0D1F47}" destId="{56C5CE9E-05BD-4644-B65F-A573B4A28DF3}" srcOrd="7" destOrd="0" parTransId="{B7B63FD3-6AA3-4371-9A73-E20278AF395C}" sibTransId="{BFA8DE0B-BFC9-463F-BA7C-07214A41373B}"/>
    <dgm:cxn modelId="{063F7E9B-94EB-4F83-AC02-F72819625C4E}" type="presOf" srcId="{065FC1B5-CBAA-4022-A747-3EF1D34CA3DB}" destId="{E71D9234-F816-4F4A-9C2A-DA2DC83E7E00}" srcOrd="0" destOrd="3" presId="urn:microsoft.com/office/officeart/2005/8/layout/vList2"/>
    <dgm:cxn modelId="{E2D3F39F-82CB-4475-B601-7F7EED58E97E}" type="presOf" srcId="{0DC639CE-9CC7-4955-B95B-B08834FF7D40}" destId="{F1D415DD-2B50-4040-B50E-8A1BA6528C7B}" srcOrd="0" destOrd="3" presId="urn:microsoft.com/office/officeart/2005/8/layout/vList2"/>
    <dgm:cxn modelId="{1B506BA4-FD76-4966-BD07-164CB57F6C3C}" type="presOf" srcId="{CADCA843-D468-4583-93D1-3B53E0647303}" destId="{F1D415DD-2B50-4040-B50E-8A1BA6528C7B}" srcOrd="0" destOrd="1" presId="urn:microsoft.com/office/officeart/2005/8/layout/vList2"/>
    <dgm:cxn modelId="{0C2A9AAA-5423-4582-ADBD-AB84B9270316}" type="presOf" srcId="{354CAD75-6895-4038-B644-704D41D0D5BD}" destId="{E71D9234-F816-4F4A-9C2A-DA2DC83E7E00}" srcOrd="0" destOrd="0" presId="urn:microsoft.com/office/officeart/2005/8/layout/vList2"/>
    <dgm:cxn modelId="{09DBF6B1-C144-44AD-BFD7-34E2A502639C}" type="presOf" srcId="{F8578C89-DC88-470D-871D-AC4DEB51297E}" destId="{E71D9234-F816-4F4A-9C2A-DA2DC83E7E00}" srcOrd="0" destOrd="5" presId="urn:microsoft.com/office/officeart/2005/8/layout/vList2"/>
    <dgm:cxn modelId="{9A9471BA-783F-4FA5-B19A-3F844BF6A526}" srcId="{BF1CE1C0-69A4-457E-97B9-1C77A8A345A8}" destId="{F8578C89-DC88-470D-871D-AC4DEB51297E}" srcOrd="5" destOrd="0" parTransId="{F232D589-C699-4DB8-911C-DBE23AB5BEBF}" sibTransId="{F13FDA3F-7083-4C76-A0DD-7FC96477B9C5}"/>
    <dgm:cxn modelId="{731E04BF-30C2-49A0-A857-8DB6C527C692}" type="presOf" srcId="{EE310A0B-7D9F-49AD-A1B3-3BB3FED6F03E}" destId="{F1D415DD-2B50-4040-B50E-8A1BA6528C7B}" srcOrd="0" destOrd="4" presId="urn:microsoft.com/office/officeart/2005/8/layout/vList2"/>
    <dgm:cxn modelId="{DBFB59C4-43EC-46C9-807C-0199FD513299}" srcId="{E09ED505-41ED-48F0-B27F-FE7412D0169E}" destId="{2A3C9560-484C-4123-B32C-6B49FB0D1F47}" srcOrd="1" destOrd="0" parTransId="{52B28384-F1B7-4652-843C-B3AFC2938C24}" sibTransId="{A921FC18-3637-4917-B93F-8746B9D2DDE3}"/>
    <dgm:cxn modelId="{F31F0ACA-7A1E-420B-AC2A-A6EC429A8638}" type="presOf" srcId="{F11C7630-778B-4CD3-9CDD-5A83DDE3E6CA}" destId="{E71D9234-F816-4F4A-9C2A-DA2DC83E7E00}" srcOrd="0" destOrd="1" presId="urn:microsoft.com/office/officeart/2005/8/layout/vList2"/>
    <dgm:cxn modelId="{8B4541D5-0FBE-41F7-8BDA-E694D7BE747F}" type="presOf" srcId="{E09ED505-41ED-48F0-B27F-FE7412D0169E}" destId="{D40C57F4-D3BB-4D8C-AFFB-A9681A63FBBB}" srcOrd="0" destOrd="0" presId="urn:microsoft.com/office/officeart/2005/8/layout/vList2"/>
    <dgm:cxn modelId="{10B1B6E2-D09C-49E7-9160-FBD21DD47EDF}" srcId="{2A3C9560-484C-4123-B32C-6B49FB0D1F47}" destId="{5811BE86-60C5-47A6-A59A-F014BFAE18CB}" srcOrd="6" destOrd="0" parTransId="{86FFF161-7AAA-4241-B389-6B3590E166E5}" sibTransId="{0D30A9EF-64B3-4187-AB98-9E84A52CB47B}"/>
    <dgm:cxn modelId="{1511B1EB-6F44-414B-80E2-F9E2A273F483}" type="presOf" srcId="{BF1CE1C0-69A4-457E-97B9-1C77A8A345A8}" destId="{9B77D199-5523-46A4-B241-5DDA68322EB2}" srcOrd="0" destOrd="0" presId="urn:microsoft.com/office/officeart/2005/8/layout/vList2"/>
    <dgm:cxn modelId="{5A0C0AF3-9853-4A02-A6B6-0F578B69B215}" srcId="{2A3C9560-484C-4123-B32C-6B49FB0D1F47}" destId="{C8BB5BFF-893A-409E-B30C-AB442978F23B}" srcOrd="5" destOrd="0" parTransId="{89E1C32F-33AC-4E29-90C9-DCCAAEA342AF}" sibTransId="{284BDA7E-1431-4032-9352-812B1C29AA48}"/>
    <dgm:cxn modelId="{295A9DF4-FCBA-453F-9B38-4EDBD2DB2BF0}" type="presOf" srcId="{905FBA6C-51A9-4AC0-B5C1-56051D950C97}" destId="{E71D9234-F816-4F4A-9C2A-DA2DC83E7E00}" srcOrd="0" destOrd="2" presId="urn:microsoft.com/office/officeart/2005/8/layout/vList2"/>
    <dgm:cxn modelId="{1A7269F7-4CA5-47FD-9CEB-F584ED85635B}" srcId="{BF1CE1C0-69A4-457E-97B9-1C77A8A345A8}" destId="{178A210F-5DA6-48A9-9F2A-A0B041F21710}" srcOrd="4" destOrd="0" parTransId="{EE4037FC-6B4D-4740-937E-F74FCF06CE79}" sibTransId="{8C523468-A85A-4187-9AC7-355F368B346E}"/>
    <dgm:cxn modelId="{EB7B84F8-B20C-4CE9-BD76-BC55017493AA}" type="presOf" srcId="{56C5CE9E-05BD-4644-B65F-A573B4A28DF3}" destId="{F1D415DD-2B50-4040-B50E-8A1BA6528C7B}" srcOrd="0" destOrd="7" presId="urn:microsoft.com/office/officeart/2005/8/layout/vList2"/>
    <dgm:cxn modelId="{B5B9D1FE-3F15-43CE-8AE9-4EA7C7488589}" type="presOf" srcId="{C8BB5BFF-893A-409E-B30C-AB442978F23B}" destId="{F1D415DD-2B50-4040-B50E-8A1BA6528C7B}" srcOrd="0" destOrd="5" presId="urn:microsoft.com/office/officeart/2005/8/layout/vList2"/>
    <dgm:cxn modelId="{7620EEFE-08B8-4D6F-9CD4-116D1B70B064}" srcId="{BF1CE1C0-69A4-457E-97B9-1C77A8A345A8}" destId="{065FC1B5-CBAA-4022-A747-3EF1D34CA3DB}" srcOrd="3" destOrd="0" parTransId="{7345629B-0B90-4C2E-A2AF-E40E524D910B}" sibTransId="{83745CC1-10ED-44CC-AE63-F2710974C9D8}"/>
    <dgm:cxn modelId="{A7DFA4C1-7D42-4839-BE16-B28B542AB232}" type="presParOf" srcId="{D40C57F4-D3BB-4D8C-AFFB-A9681A63FBBB}" destId="{9B77D199-5523-46A4-B241-5DDA68322EB2}" srcOrd="0" destOrd="0" presId="urn:microsoft.com/office/officeart/2005/8/layout/vList2"/>
    <dgm:cxn modelId="{449C04EE-11D3-473E-95DE-A0F3FC37F82A}" type="presParOf" srcId="{D40C57F4-D3BB-4D8C-AFFB-A9681A63FBBB}" destId="{E71D9234-F816-4F4A-9C2A-DA2DC83E7E00}" srcOrd="1" destOrd="0" presId="urn:microsoft.com/office/officeart/2005/8/layout/vList2"/>
    <dgm:cxn modelId="{F52E255D-A2C1-46A4-8F9E-18E81A3B86D6}" type="presParOf" srcId="{D40C57F4-D3BB-4D8C-AFFB-A9681A63FBBB}" destId="{16C34361-5116-49E5-A83B-6EDF898387A7}" srcOrd="2" destOrd="0" presId="urn:microsoft.com/office/officeart/2005/8/layout/vList2"/>
    <dgm:cxn modelId="{FE988A0B-1FE4-4973-8B84-F988EB0A49B8}" type="presParOf" srcId="{D40C57F4-D3BB-4D8C-AFFB-A9681A63FBBB}" destId="{F1D415DD-2B50-4040-B50E-8A1BA6528C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217DE-327D-4F4E-913F-05440F29B3ED}">
      <dsp:nvSpPr>
        <dsp:cNvPr id="0" name=""/>
        <dsp:cNvSpPr/>
      </dsp:nvSpPr>
      <dsp:spPr>
        <a:xfrm>
          <a:off x="691" y="1611149"/>
          <a:ext cx="2775966" cy="1912640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C76EA-6FCE-40E1-B05E-49401A1A71F5}">
      <dsp:nvSpPr>
        <dsp:cNvPr id="0" name=""/>
        <dsp:cNvSpPr/>
      </dsp:nvSpPr>
      <dsp:spPr>
        <a:xfrm>
          <a:off x="691" y="3523790"/>
          <a:ext cx="2775966" cy="102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latin typeface="Gill Sans MT" panose="020B0502020104020203" pitchFamily="34" charset="0"/>
            </a:rPr>
            <a:t>Docencia</a:t>
          </a:r>
        </a:p>
      </dsp:txBody>
      <dsp:txXfrm>
        <a:off x="691" y="3523790"/>
        <a:ext cx="2775966" cy="1029883"/>
      </dsp:txXfrm>
    </dsp:sp>
    <dsp:sp modelId="{B9DA565D-28DD-4723-B897-187FFB50F51A}">
      <dsp:nvSpPr>
        <dsp:cNvPr id="0" name=""/>
        <dsp:cNvSpPr/>
      </dsp:nvSpPr>
      <dsp:spPr>
        <a:xfrm>
          <a:off x="3181176" y="1611149"/>
          <a:ext cx="2775966" cy="1912640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F0F35-1AC1-4CF2-9AF0-A6330D3C68FA}">
      <dsp:nvSpPr>
        <dsp:cNvPr id="0" name=""/>
        <dsp:cNvSpPr/>
      </dsp:nvSpPr>
      <dsp:spPr>
        <a:xfrm>
          <a:off x="3054370" y="3523790"/>
          <a:ext cx="3029578" cy="102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latin typeface="Gill Sans MT" panose="020B0502020104020203" pitchFamily="34" charset="0"/>
            </a:rPr>
            <a:t>Investigación</a:t>
          </a:r>
        </a:p>
      </dsp:txBody>
      <dsp:txXfrm>
        <a:off x="3054370" y="3523790"/>
        <a:ext cx="3029578" cy="1029883"/>
      </dsp:txXfrm>
    </dsp:sp>
    <dsp:sp modelId="{CFF2E0A8-1DF2-4EB2-BFC6-59E9D084458C}">
      <dsp:nvSpPr>
        <dsp:cNvPr id="0" name=""/>
        <dsp:cNvSpPr/>
      </dsp:nvSpPr>
      <dsp:spPr>
        <a:xfrm>
          <a:off x="6361662" y="1611149"/>
          <a:ext cx="2775966" cy="1912640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90DF2-16D4-4CE9-96E3-E9196C5C4CA4}">
      <dsp:nvSpPr>
        <dsp:cNvPr id="0" name=""/>
        <dsp:cNvSpPr/>
      </dsp:nvSpPr>
      <dsp:spPr>
        <a:xfrm>
          <a:off x="6361662" y="3523790"/>
          <a:ext cx="2775966" cy="102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latin typeface="Gill Sans MT" panose="020B0502020104020203" pitchFamily="34" charset="0"/>
            </a:rPr>
            <a:t>Extensión</a:t>
          </a:r>
        </a:p>
      </dsp:txBody>
      <dsp:txXfrm>
        <a:off x="6361662" y="3523790"/>
        <a:ext cx="2775966" cy="1029883"/>
      </dsp:txXfrm>
    </dsp:sp>
    <dsp:sp modelId="{396D7C15-35DB-4B59-BF0A-1975B1AB61B2}">
      <dsp:nvSpPr>
        <dsp:cNvPr id="0" name=""/>
        <dsp:cNvSpPr/>
      </dsp:nvSpPr>
      <dsp:spPr>
        <a:xfrm>
          <a:off x="9415342" y="1611149"/>
          <a:ext cx="2775966" cy="1912640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47000" b="-4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329A5-C0BD-43AD-87E9-0D2BD6CAA9C9}">
      <dsp:nvSpPr>
        <dsp:cNvPr id="0" name=""/>
        <dsp:cNvSpPr/>
      </dsp:nvSpPr>
      <dsp:spPr>
        <a:xfrm>
          <a:off x="9415342" y="3523790"/>
          <a:ext cx="2775966" cy="102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latin typeface="Gill Sans MT" panose="020B0502020104020203" pitchFamily="34" charset="0"/>
            </a:rPr>
            <a:t>Notas de Interés</a:t>
          </a:r>
        </a:p>
      </dsp:txBody>
      <dsp:txXfrm>
        <a:off x="9415342" y="3523790"/>
        <a:ext cx="2775966" cy="1029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CF3F4-85EB-4BDB-A3A0-D8EF9A1701B7}">
      <dsp:nvSpPr>
        <dsp:cNvPr id="0" name=""/>
        <dsp:cNvSpPr/>
      </dsp:nvSpPr>
      <dsp:spPr>
        <a:xfrm>
          <a:off x="0" y="38312"/>
          <a:ext cx="12079458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latin typeface="Gill Sans MT" panose="020B0502020104020203" pitchFamily="34" charset="0"/>
            </a:rPr>
            <a:t>Consultas</a:t>
          </a:r>
          <a:r>
            <a:rPr lang="es-AR" sz="2800" kern="1200" dirty="0"/>
            <a:t> </a:t>
          </a:r>
        </a:p>
      </dsp:txBody>
      <dsp:txXfrm>
        <a:off x="40209" y="78521"/>
        <a:ext cx="11999040" cy="743262"/>
      </dsp:txXfrm>
    </dsp:sp>
    <dsp:sp modelId="{66B2476E-8D56-417B-A37C-66FE2C458EC9}">
      <dsp:nvSpPr>
        <dsp:cNvPr id="0" name=""/>
        <dsp:cNvSpPr/>
      </dsp:nvSpPr>
      <dsp:spPr>
        <a:xfrm>
          <a:off x="0" y="861992"/>
          <a:ext cx="1207945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523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3400" kern="1200" dirty="0">
              <a:hlinkClick xmlns:r="http://schemas.openxmlformats.org/officeDocument/2006/relationships" r:id="rId1"/>
            </a:rPr>
            <a:t>newsletter.campos@agro.unlp.edu.ar</a:t>
          </a:r>
          <a:r>
            <a:rPr lang="es-AR" sz="3400" kern="1200" dirty="0"/>
            <a:t> </a:t>
          </a:r>
        </a:p>
      </dsp:txBody>
      <dsp:txXfrm>
        <a:off x="0" y="861992"/>
        <a:ext cx="12079458" cy="728640"/>
      </dsp:txXfrm>
    </dsp:sp>
    <dsp:sp modelId="{CD6D1F20-C61B-47A2-A658-C38196EFBE19}">
      <dsp:nvSpPr>
        <dsp:cNvPr id="0" name=""/>
        <dsp:cNvSpPr/>
      </dsp:nvSpPr>
      <dsp:spPr>
        <a:xfrm>
          <a:off x="0" y="1590632"/>
          <a:ext cx="12079458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latin typeface="Gill Sans MT" panose="020B0502020104020203" pitchFamily="34" charset="0"/>
            </a:rPr>
            <a:t>Publicación</a:t>
          </a:r>
        </a:p>
      </dsp:txBody>
      <dsp:txXfrm>
        <a:off x="40209" y="1630841"/>
        <a:ext cx="11999040" cy="743262"/>
      </dsp:txXfrm>
    </dsp:sp>
    <dsp:sp modelId="{23B41DE0-FA53-435F-8B24-73D8A7E3A796}">
      <dsp:nvSpPr>
        <dsp:cNvPr id="0" name=""/>
        <dsp:cNvSpPr/>
      </dsp:nvSpPr>
      <dsp:spPr>
        <a:xfrm>
          <a:off x="0" y="2414312"/>
          <a:ext cx="12079458" cy="300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52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2800" kern="1200" dirty="0">
              <a:latin typeface="Gill Sans MT" panose="020B0502020104020203" pitchFamily="34" charset="0"/>
            </a:rPr>
            <a:t>Recepción de la publicación: del 1º al 7 de cada mes.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AR" sz="2800" kern="1200" dirty="0">
              <a:latin typeface="Gill Sans MT" panose="020B0502020104020203" pitchFamily="34" charset="0"/>
            </a:rPr>
            <a:t>1ºrevisión del artículo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AR" sz="2800" kern="1200" dirty="0">
              <a:latin typeface="Gill Sans MT" panose="020B0502020104020203" pitchFamily="34" charset="0"/>
            </a:rPr>
            <a:t>2ºcontacto con el autor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AR" sz="2800" kern="1200" dirty="0">
              <a:latin typeface="Gill Sans MT" panose="020B0502020104020203" pitchFamily="34" charset="0"/>
            </a:rPr>
            <a:t>3ºuna vez editado el artículo el grupo editor tendrá un plazo de 90 días para su publicación.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AR" sz="2800" kern="1200" dirty="0">
              <a:latin typeface="Gill Sans MT" panose="020B0502020104020203" pitchFamily="34" charset="0"/>
            </a:rPr>
            <a:t>   4ºrealizada la publicación se emitirá un certificado al autor/grupo participante.</a:t>
          </a:r>
        </a:p>
      </dsp:txBody>
      <dsp:txXfrm>
        <a:off x="0" y="2414312"/>
        <a:ext cx="12079458" cy="3005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7D199-5523-46A4-B241-5DDA68322EB2}">
      <dsp:nvSpPr>
        <dsp:cNvPr id="0" name=""/>
        <dsp:cNvSpPr/>
      </dsp:nvSpPr>
      <dsp:spPr>
        <a:xfrm>
          <a:off x="0" y="36920"/>
          <a:ext cx="12192000" cy="753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latin typeface="Gill Sans MT" panose="020B0502020104020203" pitchFamily="34" charset="0"/>
            </a:rPr>
            <a:t>Opción 1</a:t>
          </a:r>
        </a:p>
      </dsp:txBody>
      <dsp:txXfrm>
        <a:off x="36782" y="73702"/>
        <a:ext cx="12118436" cy="679916"/>
      </dsp:txXfrm>
    </dsp:sp>
    <dsp:sp modelId="{E71D9234-F816-4F4A-9C2A-DA2DC83E7E00}">
      <dsp:nvSpPr>
        <dsp:cNvPr id="0" name=""/>
        <dsp:cNvSpPr/>
      </dsp:nvSpPr>
      <dsp:spPr>
        <a:xfrm>
          <a:off x="0" y="790400"/>
          <a:ext cx="12192000" cy="1999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>
              <a:latin typeface="Gill Sans MT" panose="020B0502020104020203" pitchFamily="34" charset="0"/>
            </a:rPr>
            <a:t>Título (130 caracteres)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>
              <a:latin typeface="Gill Sans MT" panose="020B0502020104020203" pitchFamily="34" charset="0"/>
            </a:rPr>
            <a:t>Autores (nombre, apellido, filiación UNLP, e-mail)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>
              <a:latin typeface="Gill Sans MT" panose="020B0502020104020203" pitchFamily="34" charset="0"/>
            </a:rPr>
            <a:t>Sección sugerida (Doc. Inv. Ext. NDI)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>
              <a:latin typeface="Gill Sans MT" panose="020B0502020104020203" pitchFamily="34" charset="0"/>
            </a:rPr>
            <a:t>Resumen (Introducción, Objetivos generales y específicos, Materiales y métodos, Resultados, Conclusión, Agradecimientos (1000 palabras)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>
              <a:latin typeface="Gill Sans MT" panose="020B0502020104020203" pitchFamily="34" charset="0"/>
            </a:rPr>
            <a:t>Imagen (2 a 4 fotografías)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>
              <a:latin typeface="Gill Sans MT" panose="020B0502020104020203" pitchFamily="34" charset="0"/>
            </a:rPr>
            <a:t>Link del trabajo completo publicado </a:t>
          </a:r>
        </a:p>
      </dsp:txBody>
      <dsp:txXfrm>
        <a:off x="0" y="790400"/>
        <a:ext cx="12192000" cy="1999620"/>
      </dsp:txXfrm>
    </dsp:sp>
    <dsp:sp modelId="{16C34361-5116-49E5-A83B-6EDF898387A7}">
      <dsp:nvSpPr>
        <dsp:cNvPr id="0" name=""/>
        <dsp:cNvSpPr/>
      </dsp:nvSpPr>
      <dsp:spPr>
        <a:xfrm>
          <a:off x="0" y="2790020"/>
          <a:ext cx="12192000" cy="753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latin typeface="Gill Sans MT" panose="020B0502020104020203" pitchFamily="34" charset="0"/>
            </a:rPr>
            <a:t>Opción 2</a:t>
          </a:r>
        </a:p>
      </dsp:txBody>
      <dsp:txXfrm>
        <a:off x="36782" y="2826802"/>
        <a:ext cx="12118436" cy="679916"/>
      </dsp:txXfrm>
    </dsp:sp>
    <dsp:sp modelId="{F1D415DD-2B50-4040-B50E-8A1BA6528C7B}">
      <dsp:nvSpPr>
        <dsp:cNvPr id="0" name=""/>
        <dsp:cNvSpPr/>
      </dsp:nvSpPr>
      <dsp:spPr>
        <a:xfrm>
          <a:off x="0" y="3543501"/>
          <a:ext cx="12192000" cy="247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/>
            <a:t>Nota con: qué, cuándo y dónde sucedió la actividad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/>
            <a:t>Quién es el organizador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/>
            <a:t>Por qué se llevó a cabo la actividad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/>
            <a:t>Cuáles fueron los objetivos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/>
            <a:t>En qué consistió la actividad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/>
            <a:t>Cuáles fueron sus repercusiones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/>
            <a:t>Proyectos a futuro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800" kern="1200" dirty="0"/>
            <a:t>Imagen (2 a 4 fotografías)</a:t>
          </a:r>
        </a:p>
      </dsp:txBody>
      <dsp:txXfrm>
        <a:off x="0" y="3543501"/>
        <a:ext cx="12192000" cy="247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71267-C8A1-42C6-BD44-8CB77BB460C9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CF69D-42DF-4AA1-87F7-8FD58A27E8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654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589309-24C1-473B-A2AB-7E171F6C2CB1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473C0-E705-7EFA-0496-792E9B03B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C0AF92-F040-FF15-70D9-17D55E5B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4E6E0B-BED3-0FA3-1CB8-7B230370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AE59E7-1D93-6478-6102-401B377E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230049-5B80-8FAC-C918-CC125E51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940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860FF-4F2A-4F2E-3045-86F44694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5FD55E-46E0-38DE-543C-656B52A6F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A86BB-5117-C884-B23C-80BF4360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3DA0D5-5610-6FE1-E0CE-3A14C784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62C7D-439A-E44F-9B1B-9FA29F98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088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540B39-4EF6-BE2D-9185-AF1DC90A5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A5BBC4-77D0-C499-B3D5-0243F7A69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3261B2-BF9F-AB5F-759F-5E1A61FD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38921F-1256-58E6-E6B3-E190B4F8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769CE7-9C41-1561-5B9A-795EB93D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987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0C348-D0B9-DDEE-08BD-7E252A6C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20A9D-F82C-FF41-490F-1CB22250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25D4E-2680-F1AF-F5E7-429C96AC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5CC046-758C-8A81-4A89-E7C3B704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B19A1-E9EF-C85B-6357-0E5236BE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109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84018-3700-CDF0-F46B-7401C321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7CD26C-4668-A903-2269-25E4468B4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5BDD4A-9DFD-1354-BF8E-7B53A709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5F44A7-98CB-7B30-DD6F-2E16D821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868C58-8CC4-C8DD-8768-72739028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62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5C916-95F2-DE89-5AFF-4C4A9618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EA2098-C43A-940C-8C04-905E91626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A00A29-6632-F444-3B89-72A8C3C32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7A1DC6-A21A-9C3C-550C-B0FF3201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1A5A86-3D16-9411-56D0-7439CDFB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2A0EE4-EB20-58A6-B8C2-D9B55B95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117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708AE-1C19-E8D2-1292-28878805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1F9500-F017-ED27-A0FF-92018CCCE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C81095-4984-522A-246E-777B5D1C5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CEA6AB-6E4B-39C6-6D52-A31E55FD0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881370-C1FC-6DAF-D36E-B270A2C0B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C3C0FD-1F25-A38A-71E5-77EDD465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77965B-3FA5-9C09-73CA-F76C8EFA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760282-0221-C998-A81E-E3438524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960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B9C12-A149-0748-08F8-280F3013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8E52DE-DF89-4793-3CC6-B58FA6B9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3CC131-8377-16BB-E3B3-AD0940ED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D56913-3523-3F3F-D565-396BA498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453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8C8C43-33A9-B868-BD1E-BF524B2D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D7F6F8-6B8F-536D-0FDA-D4925A1E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85AEA1-4CD6-8733-A836-43E0E550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074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E4FF-8583-BD72-97BC-B5AD4A60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259B85-6AD5-D54B-247F-1F4CBBC6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07D576-3E37-718F-FC1A-CD4F6AC2C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67B79E-4F2F-EEDF-3AF8-480A1077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6E0F5F-6C87-704E-B33E-D7078F45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812CE4-BE4D-3450-73AE-ED8DA5E9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73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CDB9-D5E3-AA3C-A1F2-74EF434B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3F8897-EC16-33DD-F2EB-30F271B25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B0F655-B811-B1C2-A98B-2A3BE7A2B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347458-1D0B-5DC6-8908-32076329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BA4D0-B471-0CFD-E3E4-CE05AFC3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78D0D-3B99-A6F2-58C5-7ABCB9E7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608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0EAD3C-AA0B-424D-4384-1E2719FE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8E4FE0-A126-4BD2-68F7-CC7E9202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3C96A-2F7E-F2E1-BD0F-664A61820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E8069-5A57-4635-848B-CCF1E2665B40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23B5C7-5FE0-0C27-E10E-32057A5DD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54083B-ACC8-ECA6-804D-06EA20F72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12B715-A976-4236-BFCE-5770F76879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35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21F79-C265-A0B3-B0EC-29770670A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10304"/>
            <a:ext cx="9144000" cy="2387600"/>
          </a:xfrm>
        </p:spPr>
        <p:txBody>
          <a:bodyPr/>
          <a:lstStyle/>
          <a:p>
            <a:r>
              <a:rPr lang="es-AR" b="1" dirty="0" err="1">
                <a:latin typeface="Gill Sans MT" panose="020B0502020104020203" pitchFamily="34" charset="0"/>
              </a:rPr>
              <a:t>Newsletter</a:t>
            </a:r>
            <a:r>
              <a:rPr lang="es-AR" b="1" dirty="0">
                <a:latin typeface="Gill Sans MT" panose="020B0502020104020203" pitchFamily="34" charset="0"/>
              </a:rPr>
              <a:t> Campos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380DBF-34B5-C001-BD52-3D51BDC6B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96252"/>
            <a:ext cx="9144000" cy="1655762"/>
          </a:xfrm>
        </p:spPr>
        <p:txBody>
          <a:bodyPr>
            <a:noAutofit/>
          </a:bodyPr>
          <a:lstStyle/>
          <a:p>
            <a:r>
              <a:rPr lang="es-AR" sz="3600" dirty="0">
                <a:latin typeface="Gill Sans MT" panose="020B0502020104020203" pitchFamily="34" charset="0"/>
              </a:rPr>
              <a:t>Presentación De Una Nueva Herramienta De Comunicación</a:t>
            </a:r>
          </a:p>
          <a:p>
            <a:r>
              <a:rPr lang="es-AR" sz="3600" dirty="0">
                <a:latin typeface="Gill Sans MT" panose="020B0502020104020203" pitchFamily="34" charset="0"/>
              </a:rPr>
              <a:t>Docencia – Investigación – Extensión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3D9E956-5961-E994-27CB-C3E6E629FDDC}"/>
              </a:ext>
            </a:extLst>
          </p:cNvPr>
          <p:cNvSpPr txBox="1">
            <a:spLocks/>
          </p:cNvSpPr>
          <p:nvPr/>
        </p:nvSpPr>
        <p:spPr>
          <a:xfrm>
            <a:off x="-700353" y="388534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800" dirty="0">
                <a:latin typeface="Gill Sans MT" panose="020B0502020104020203" pitchFamily="34" charset="0"/>
              </a:rPr>
              <a:t>Coordinación de Campos FCAyF y FCV UNLP</a:t>
            </a:r>
          </a:p>
          <a:p>
            <a:r>
              <a:rPr lang="es-AR" sz="2800" dirty="0">
                <a:latin typeface="Gill Sans MT" panose="020B0502020104020203" pitchFamily="34" charset="0"/>
              </a:rPr>
              <a:t>Prosecretaria de Extensión FCAyF UNLP</a:t>
            </a:r>
          </a:p>
          <a:p>
            <a:r>
              <a:rPr lang="es-AR" sz="2800" dirty="0">
                <a:latin typeface="Gill Sans MT" panose="020B0502020104020203" pitchFamily="34" charset="0"/>
              </a:rPr>
              <a:t>Docencia – Investigación – Extensión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057F71-B53D-7F47-FB5B-BFA562661657}"/>
              </a:ext>
            </a:extLst>
          </p:cNvPr>
          <p:cNvSpPr/>
          <p:nvPr/>
        </p:nvSpPr>
        <p:spPr>
          <a:xfrm>
            <a:off x="8088923" y="4745637"/>
            <a:ext cx="4103077" cy="703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La Plata, 25 de abril 2024</a:t>
            </a:r>
            <a:endParaRPr lang="es-AR" sz="22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F91EF2-2084-E2F0-9DDE-5E792DCA8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1543"/>
            <a:ext cx="12192000" cy="15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3556" y="1690688"/>
            <a:ext cx="9524887" cy="4525963"/>
          </a:xfrm>
        </p:spPr>
        <p:txBody>
          <a:bodyPr/>
          <a:lstStyle/>
          <a:p>
            <a:pPr algn="ctr">
              <a:buNone/>
            </a:pPr>
            <a:endParaRPr lang="es-AR" sz="6600" b="1" dirty="0"/>
          </a:p>
          <a:p>
            <a:pPr algn="ctr">
              <a:buNone/>
            </a:pPr>
            <a:r>
              <a:rPr lang="es-AR" sz="8000" b="1" dirty="0">
                <a:latin typeface="Gill Sans MT" panose="020B0502020104020203" pitchFamily="34" charset="0"/>
              </a:rPr>
              <a:t>Muchas Gracias</a:t>
            </a:r>
          </a:p>
          <a:p>
            <a:pPr algn="ctr">
              <a:buNone/>
            </a:pPr>
            <a:r>
              <a:rPr lang="es-AR" sz="4000" b="1" dirty="0">
                <a:latin typeface="Gill Sans MT" panose="020B0502020104020203" pitchFamily="34" charset="0"/>
              </a:rPr>
              <a:t>Contacto: newsletter.campos@agro.unlp.edu.ar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B6AFB6-AB3B-FA3C-9637-114F71E9E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5831"/>
            <a:ext cx="12192000" cy="1566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ndres\Campos FCV\campos gr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483" y="658545"/>
            <a:ext cx="9528517" cy="619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6959600" y="27082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/>
              <a:t>LA PLATA</a:t>
            </a: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096000" y="184467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/>
              <a:t>Bs As</a:t>
            </a:r>
          </a:p>
        </p:txBody>
      </p:sp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4583114" y="24923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/>
              <a:t>Santa Catalina</a:t>
            </a:r>
          </a:p>
        </p:txBody>
      </p:sp>
      <p:sp>
        <p:nvSpPr>
          <p:cNvPr id="6150" name="5 CuadroTexto"/>
          <p:cNvSpPr txBox="1">
            <a:spLocks noChangeArrowheads="1"/>
          </p:cNvSpPr>
          <p:nvPr/>
        </p:nvSpPr>
        <p:spPr bwMode="auto">
          <a:xfrm>
            <a:off x="6527801" y="4149725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/>
              <a:t>Don Joaquín</a:t>
            </a:r>
          </a:p>
        </p:txBody>
      </p:sp>
      <p:sp>
        <p:nvSpPr>
          <p:cNvPr id="6151" name="6 CuadroTexto"/>
          <p:cNvSpPr txBox="1">
            <a:spLocks noChangeArrowheads="1"/>
          </p:cNvSpPr>
          <p:nvPr/>
        </p:nvSpPr>
        <p:spPr bwMode="auto">
          <a:xfrm>
            <a:off x="8688389" y="4437064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/>
              <a:t>El Amanecer</a:t>
            </a:r>
          </a:p>
        </p:txBody>
      </p:sp>
      <p:sp>
        <p:nvSpPr>
          <p:cNvPr id="6152" name="8 CuadroTexto"/>
          <p:cNvSpPr txBox="1">
            <a:spLocks noChangeArrowheads="1"/>
          </p:cNvSpPr>
          <p:nvPr/>
        </p:nvSpPr>
        <p:spPr bwMode="auto">
          <a:xfrm>
            <a:off x="8975726" y="5661026"/>
            <a:ext cx="1152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/>
              <a:t>PIPINAS</a:t>
            </a:r>
          </a:p>
        </p:txBody>
      </p:sp>
      <p:sp>
        <p:nvSpPr>
          <p:cNvPr id="6153" name="9 CuadroTexto"/>
          <p:cNvSpPr txBox="1">
            <a:spLocks noChangeArrowheads="1"/>
          </p:cNvSpPr>
          <p:nvPr/>
        </p:nvSpPr>
        <p:spPr bwMode="auto">
          <a:xfrm>
            <a:off x="6888164" y="5805489"/>
            <a:ext cx="172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/>
              <a:t>CHASCOMUS</a:t>
            </a:r>
          </a:p>
        </p:txBody>
      </p:sp>
      <p:sp>
        <p:nvSpPr>
          <p:cNvPr id="6154" name="10 CuadroTexto"/>
          <p:cNvSpPr txBox="1">
            <a:spLocks noChangeArrowheads="1"/>
          </p:cNvSpPr>
          <p:nvPr/>
        </p:nvSpPr>
        <p:spPr bwMode="auto">
          <a:xfrm>
            <a:off x="5664201" y="5805488"/>
            <a:ext cx="1368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/>
              <a:t>RANCHOS</a:t>
            </a:r>
          </a:p>
        </p:txBody>
      </p:sp>
      <p:sp>
        <p:nvSpPr>
          <p:cNvPr id="6155" name="11 CuadroTexto"/>
          <p:cNvSpPr txBox="1">
            <a:spLocks noChangeArrowheads="1"/>
          </p:cNvSpPr>
          <p:nvPr/>
        </p:nvSpPr>
        <p:spPr bwMode="auto">
          <a:xfrm>
            <a:off x="4656139" y="53006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/>
              <a:t>MONTE</a:t>
            </a:r>
          </a:p>
        </p:txBody>
      </p:sp>
      <p:sp>
        <p:nvSpPr>
          <p:cNvPr id="6156" name="12 CuadroTexto"/>
          <p:cNvSpPr txBox="1">
            <a:spLocks noChangeArrowheads="1"/>
          </p:cNvSpPr>
          <p:nvPr/>
        </p:nvSpPr>
        <p:spPr bwMode="auto">
          <a:xfrm>
            <a:off x="3719514" y="4365626"/>
            <a:ext cx="1150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/>
              <a:t>LOBOS</a:t>
            </a:r>
          </a:p>
        </p:txBody>
      </p:sp>
      <p:sp>
        <p:nvSpPr>
          <p:cNvPr id="6157" name="13 CuadroTexto"/>
          <p:cNvSpPr txBox="1">
            <a:spLocks noChangeArrowheads="1"/>
          </p:cNvSpPr>
          <p:nvPr/>
        </p:nvSpPr>
        <p:spPr bwMode="auto">
          <a:xfrm>
            <a:off x="2927351" y="3429001"/>
            <a:ext cx="1152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/>
              <a:t>NAVARRO</a:t>
            </a:r>
          </a:p>
        </p:txBody>
      </p:sp>
      <p:sp>
        <p:nvSpPr>
          <p:cNvPr id="6158" name="14 CuadroTexto"/>
          <p:cNvSpPr txBox="1">
            <a:spLocks noChangeArrowheads="1"/>
          </p:cNvSpPr>
          <p:nvPr/>
        </p:nvSpPr>
        <p:spPr bwMode="auto">
          <a:xfrm>
            <a:off x="2424114" y="1989139"/>
            <a:ext cx="1150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/>
              <a:t>MERCEDES</a:t>
            </a:r>
          </a:p>
        </p:txBody>
      </p:sp>
      <p:sp>
        <p:nvSpPr>
          <p:cNvPr id="17" name="16 Elipse"/>
          <p:cNvSpPr/>
          <p:nvPr/>
        </p:nvSpPr>
        <p:spPr>
          <a:xfrm>
            <a:off x="7680325" y="3573463"/>
            <a:ext cx="863600" cy="5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19" name="18 Conector recto"/>
          <p:cNvCxnSpPr/>
          <p:nvPr/>
        </p:nvCxnSpPr>
        <p:spPr>
          <a:xfrm rot="5400000" flipH="1" flipV="1">
            <a:off x="7824788" y="40052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Elipse"/>
          <p:cNvSpPr/>
          <p:nvPr/>
        </p:nvSpPr>
        <p:spPr>
          <a:xfrm>
            <a:off x="4295775" y="3716339"/>
            <a:ext cx="3887788" cy="21605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0" name="19 Elipse"/>
          <p:cNvSpPr/>
          <p:nvPr/>
        </p:nvSpPr>
        <p:spPr>
          <a:xfrm>
            <a:off x="2782888" y="2286000"/>
            <a:ext cx="3960812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2" name="21 Elipse"/>
          <p:cNvSpPr/>
          <p:nvPr/>
        </p:nvSpPr>
        <p:spPr>
          <a:xfrm>
            <a:off x="7680325" y="6210300"/>
            <a:ext cx="719138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4" name="23 Elipse"/>
          <p:cNvSpPr/>
          <p:nvPr/>
        </p:nvSpPr>
        <p:spPr>
          <a:xfrm>
            <a:off x="5519739" y="4005264"/>
            <a:ext cx="4586287" cy="285273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6165" name="20 CuadroTexto"/>
          <p:cNvSpPr txBox="1">
            <a:spLocks noChangeArrowheads="1"/>
          </p:cNvSpPr>
          <p:nvPr/>
        </p:nvSpPr>
        <p:spPr bwMode="auto">
          <a:xfrm>
            <a:off x="1776413" y="-621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4000" b="1" dirty="0">
                <a:latin typeface="Gill Sans MT" panose="020B0502020104020203" pitchFamily="34" charset="0"/>
                <a:ea typeface="+mj-ea"/>
                <a:cs typeface="+mj-cs"/>
              </a:rPr>
              <a:t>       Área geográfica de influencia </a:t>
            </a:r>
          </a:p>
        </p:txBody>
      </p:sp>
    </p:spTree>
    <p:extLst>
      <p:ext uri="{BB962C8B-B14F-4D97-AF65-F5344CB8AC3E}">
        <p14:creationId xmlns:p14="http://schemas.microsoft.com/office/powerpoint/2010/main" val="38904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C3D7C-DA0F-6DA9-BA82-6BE1738F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4" y="-2794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>
                <a:latin typeface="Gill Sans MT" panose="020B0502020104020203" pitchFamily="34" charset="0"/>
              </a:rPr>
              <a:t>Problemática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1CCE48-8DEE-134D-D122-E00D23DCB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284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3200" dirty="0">
                <a:latin typeface="Gill Sans MT" panose="020B0502020104020203" pitchFamily="34" charset="0"/>
              </a:rPr>
              <a:t>La información generada por la Coordinación de Campos y por distintos docentes, estudiantes y no docentes presenta la dificultad de difundirse ampliamente, para los distintos interesados de nuestras casas de estudio y del público en general.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E2AD33-B693-C9F2-9095-C6DCD8745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394" y="2569044"/>
            <a:ext cx="9144793" cy="31397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264929-D04C-394F-9D51-8498281E0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2034"/>
            <a:ext cx="12192000" cy="15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6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BE443-0063-1C51-1D05-B1968AE60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4000" b="1" dirty="0">
                <a:latin typeface="Gill Sans MT" panose="020B0502020104020203" pitchFamily="34" charset="0"/>
              </a:rPr>
              <a:t>Objetivo General</a:t>
            </a:r>
          </a:p>
          <a:p>
            <a:pPr marL="0" indent="0" algn="just">
              <a:buNone/>
            </a:pPr>
            <a:endParaRPr lang="es-AR" sz="4000" b="1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s-AR" dirty="0">
                <a:latin typeface="Gill Sans MT" panose="020B0502020104020203" pitchFamily="34" charset="0"/>
              </a:rPr>
              <a:t>Generar un espacio de difusión de información de interés institucional productivo y social.</a:t>
            </a:r>
          </a:p>
          <a:p>
            <a:pPr marL="0" indent="0" algn="just">
              <a:buNone/>
            </a:pPr>
            <a:endParaRPr lang="es-AR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s-AR" sz="4000" b="1" dirty="0">
                <a:latin typeface="Gill Sans MT" panose="020B0502020104020203" pitchFamily="34" charset="0"/>
              </a:rPr>
              <a:t>Objetivos Específicos</a:t>
            </a:r>
          </a:p>
          <a:p>
            <a:pPr marL="0" indent="0" algn="ctr">
              <a:buNone/>
            </a:pPr>
            <a:r>
              <a:rPr lang="es-AR" dirty="0">
                <a:latin typeface="Gill Sans MT" panose="020B0502020104020203" pitchFamily="34" charset="0"/>
              </a:rPr>
              <a:t>Promover la comunicación integral entre los distintos actores de nuestras casas de estudios, otras instituciones, grupos de productores, profesionales y público de interés.</a:t>
            </a:r>
          </a:p>
          <a:p>
            <a:pPr marL="0" indent="0" algn="ctr">
              <a:buNone/>
            </a:pPr>
            <a:r>
              <a:rPr lang="es-AR" dirty="0">
                <a:latin typeface="Gill Sans MT" panose="020B0502020104020203" pitchFamily="34" charset="0"/>
              </a:rPr>
              <a:t>Favorecer la vinculación institucional con actores del medio productivo en las zonas de influencia de la UNLP.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00C0DA-D848-F73E-E389-C89D76DF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561"/>
            <a:ext cx="12192000" cy="15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A3FB2-9F05-E5E4-8E54-0598C065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9026"/>
            <a:ext cx="10515600" cy="1325563"/>
          </a:xfrm>
        </p:spPr>
        <p:txBody>
          <a:bodyPr/>
          <a:lstStyle/>
          <a:p>
            <a:pPr algn="ctr"/>
            <a:r>
              <a:rPr lang="es-AR" b="1" dirty="0">
                <a:latin typeface="Gill Sans MT" panose="020B0502020104020203" pitchFamily="34" charset="0"/>
              </a:rPr>
              <a:t>Destinatarios</a:t>
            </a:r>
            <a:r>
              <a:rPr lang="es-AR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9D5180-F311-9622-4408-17FDD9C6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663"/>
            <a:ext cx="12192000" cy="2650274"/>
          </a:xfrm>
        </p:spPr>
        <p:txBody>
          <a:bodyPr>
            <a:normAutofit/>
          </a:bodyPr>
          <a:lstStyle/>
          <a:p>
            <a:r>
              <a:rPr lang="es-AR" sz="3200" dirty="0">
                <a:latin typeface="Gill Sans MT" panose="020B0502020104020203" pitchFamily="34" charset="0"/>
              </a:rPr>
              <a:t>Integrantes de nuestras casas de estudio (docentes, investigadores y extensionistas, estudiantes de grado, posgrado, graduados).</a:t>
            </a:r>
          </a:p>
          <a:p>
            <a:r>
              <a:rPr lang="es-AR" sz="3200" dirty="0">
                <a:latin typeface="Gill Sans MT" panose="020B0502020104020203" pitchFamily="34" charset="0"/>
              </a:rPr>
              <a:t>Público en general.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F1B1008-8430-F3FB-6CD3-26355CEBE16D}"/>
              </a:ext>
            </a:extLst>
          </p:cNvPr>
          <p:cNvSpPr txBox="1">
            <a:spLocks/>
          </p:cNvSpPr>
          <p:nvPr/>
        </p:nvSpPr>
        <p:spPr>
          <a:xfrm>
            <a:off x="1079696" y="22552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>
                <a:latin typeface="Gill Sans MT" panose="020B0502020104020203" pitchFamily="34" charset="0"/>
              </a:rPr>
              <a:t>Suscripción</a:t>
            </a:r>
            <a:r>
              <a:rPr lang="es-AR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1D67F7-3F92-074A-CC34-935EB469F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5" t="29734" r="40693" b="37019"/>
          <a:stretch/>
        </p:blipFill>
        <p:spPr>
          <a:xfrm>
            <a:off x="4230258" y="3580840"/>
            <a:ext cx="6691121" cy="26502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16B828-5576-1DF6-3AE4-B98426251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23" t="37327" r="15539" b="4182"/>
          <a:stretch/>
        </p:blipFill>
        <p:spPr>
          <a:xfrm>
            <a:off x="0" y="2848708"/>
            <a:ext cx="2869809" cy="40092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F69AC5-53EF-E644-7CBF-F3143A6268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31" t="55604" r="40923" b="28605"/>
          <a:stretch/>
        </p:blipFill>
        <p:spPr>
          <a:xfrm>
            <a:off x="4051907" y="4647774"/>
            <a:ext cx="730189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5F42-8D65-4089-89B9-B6C27691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-141312"/>
            <a:ext cx="10515600" cy="1325563"/>
          </a:xfrm>
        </p:spPr>
        <p:txBody>
          <a:bodyPr/>
          <a:lstStyle/>
          <a:p>
            <a:pPr algn="ctr"/>
            <a:r>
              <a:rPr lang="es-AR" b="1" dirty="0">
                <a:latin typeface="Gill Sans MT" panose="020B0502020104020203" pitchFamily="34" charset="0"/>
              </a:rPr>
              <a:t>Descripción de la herramienta. Ejes.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D34D766-3C07-ED5E-F741-0C8D13D17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249139"/>
              </p:ext>
            </p:extLst>
          </p:nvPr>
        </p:nvGraphicFramePr>
        <p:xfrm>
          <a:off x="0" y="798684"/>
          <a:ext cx="12192000" cy="616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86A9C2A1-FFC3-702A-1726-D8A354A29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97626"/>
            <a:ext cx="12192000" cy="15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C933775-B330-7429-4C15-CCF861C5707D}"/>
              </a:ext>
            </a:extLst>
          </p:cNvPr>
          <p:cNvSpPr/>
          <p:nvPr/>
        </p:nvSpPr>
        <p:spPr>
          <a:xfrm>
            <a:off x="535259" y="2397512"/>
            <a:ext cx="11273882" cy="3122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5E9C07-70EB-5D5E-2A72-5E4AF3BD6489}"/>
              </a:ext>
            </a:extLst>
          </p:cNvPr>
          <p:cNvSpPr txBox="1"/>
          <p:nvPr/>
        </p:nvSpPr>
        <p:spPr>
          <a:xfrm>
            <a:off x="535259" y="3021980"/>
            <a:ext cx="2308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latin typeface="Gill Sans MT" panose="020B0502020104020203" pitchFamily="34" charset="0"/>
              </a:rPr>
              <a:t>1º al 7 de cada mes</a:t>
            </a:r>
          </a:p>
          <a:p>
            <a:pPr algn="ctr"/>
            <a:r>
              <a:rPr lang="es-AR" sz="2800" dirty="0">
                <a:latin typeface="Gill Sans MT" panose="020B0502020104020203" pitchFamily="34" charset="0"/>
              </a:rPr>
              <a:t>RECEPCION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6AA207-E5A5-2C62-9EE0-206C71A995A7}"/>
              </a:ext>
            </a:extLst>
          </p:cNvPr>
          <p:cNvSpPr txBox="1"/>
          <p:nvPr/>
        </p:nvSpPr>
        <p:spPr>
          <a:xfrm>
            <a:off x="3096322" y="3044282"/>
            <a:ext cx="2445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 startAt="8"/>
            </a:pPr>
            <a:r>
              <a:rPr lang="es-AR" sz="2800" dirty="0">
                <a:latin typeface="Gill Sans MT" panose="020B0502020104020203" pitchFamily="34" charset="0"/>
              </a:rPr>
              <a:t>al  14 de cada mes</a:t>
            </a:r>
          </a:p>
          <a:p>
            <a:pPr algn="ctr"/>
            <a:r>
              <a:rPr lang="es-AR" sz="2800" dirty="0">
                <a:latin typeface="Gill Sans MT" panose="020B0502020104020203" pitchFamily="34" charset="0"/>
              </a:rPr>
              <a:t>EDICION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376C9-0662-5377-2DED-D2BBDBFD5166}"/>
              </a:ext>
            </a:extLst>
          </p:cNvPr>
          <p:cNvSpPr txBox="1"/>
          <p:nvPr/>
        </p:nvSpPr>
        <p:spPr>
          <a:xfrm>
            <a:off x="5943600" y="2967334"/>
            <a:ext cx="2650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latin typeface="Gill Sans MT" panose="020B0502020104020203" pitchFamily="34" charset="0"/>
              </a:rPr>
              <a:t>15 al 24 de cada mes</a:t>
            </a:r>
          </a:p>
          <a:p>
            <a:pPr algn="ctr"/>
            <a:r>
              <a:rPr lang="es-AR" sz="2800" dirty="0">
                <a:latin typeface="Gill Sans MT" panose="020B0502020104020203" pitchFamily="34" charset="0"/>
              </a:rPr>
              <a:t>DIFUSION REDES/PAGINA WEB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69D298-A683-7B94-0183-9EBB80911D2B}"/>
              </a:ext>
            </a:extLst>
          </p:cNvPr>
          <p:cNvSpPr txBox="1"/>
          <p:nvPr/>
        </p:nvSpPr>
        <p:spPr>
          <a:xfrm>
            <a:off x="9363307" y="3105834"/>
            <a:ext cx="2445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latin typeface="Gill Sans MT" panose="020B0502020104020203" pitchFamily="34" charset="0"/>
              </a:rPr>
              <a:t>25 al 30 de cada mes</a:t>
            </a:r>
          </a:p>
          <a:p>
            <a:pPr algn="ctr"/>
            <a:r>
              <a:rPr lang="es-AR" sz="2800" dirty="0">
                <a:latin typeface="Gill Sans MT" panose="020B0502020104020203" pitchFamily="34" charset="0"/>
              </a:rPr>
              <a:t>NEWSLETTER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4910CCF-A42B-0FD3-1773-3FA60FD3070E}"/>
              </a:ext>
            </a:extLst>
          </p:cNvPr>
          <p:cNvSpPr/>
          <p:nvPr/>
        </p:nvSpPr>
        <p:spPr>
          <a:xfrm>
            <a:off x="2152357" y="478302"/>
            <a:ext cx="7793501" cy="1127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Gill Sans MT" panose="020B0502020104020203" pitchFamily="34" charset="0"/>
              </a:rPr>
              <a:t>Escala temporal </a:t>
            </a:r>
            <a:endParaRPr lang="es-AR" sz="4000" b="1" dirty="0">
              <a:latin typeface="Gill Sans MT" panose="020B0502020104020203" pitchFamily="34" charset="0"/>
            </a:endParaRPr>
          </a:p>
        </p:txBody>
      </p:sp>
      <p:sp>
        <p:nvSpPr>
          <p:cNvPr id="7" name="Heptágono 6">
            <a:extLst>
              <a:ext uri="{FF2B5EF4-FFF2-40B4-BE49-F238E27FC236}">
                <a16:creationId xmlns:a16="http://schemas.microsoft.com/office/drawing/2014/main" id="{D2CF38C8-BA45-618F-9230-285D21415B86}"/>
              </a:ext>
            </a:extLst>
          </p:cNvPr>
          <p:cNvSpPr/>
          <p:nvPr/>
        </p:nvSpPr>
        <p:spPr>
          <a:xfrm>
            <a:off x="1237785" y="2029522"/>
            <a:ext cx="814039" cy="937812"/>
          </a:xfrm>
          <a:prstGeom prst="heptagon">
            <a:avLst/>
          </a:prstGeom>
          <a:solidFill>
            <a:srgbClr val="00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ysClr val="windowText" lastClr="000000"/>
                </a:solidFill>
              </a:rPr>
              <a:t>1-7</a:t>
            </a:r>
          </a:p>
        </p:txBody>
      </p:sp>
      <p:sp>
        <p:nvSpPr>
          <p:cNvPr id="10" name="Heptágono 9">
            <a:extLst>
              <a:ext uri="{FF2B5EF4-FFF2-40B4-BE49-F238E27FC236}">
                <a16:creationId xmlns:a16="http://schemas.microsoft.com/office/drawing/2014/main" id="{85EC2D28-84CE-5B27-44B9-5D2C15B2F983}"/>
              </a:ext>
            </a:extLst>
          </p:cNvPr>
          <p:cNvSpPr/>
          <p:nvPr/>
        </p:nvSpPr>
        <p:spPr>
          <a:xfrm>
            <a:off x="3912219" y="2029522"/>
            <a:ext cx="814039" cy="937812"/>
          </a:xfrm>
          <a:prstGeom prst="heptagon">
            <a:avLst/>
          </a:prstGeom>
          <a:solidFill>
            <a:srgbClr val="00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ysClr val="windowText" lastClr="000000"/>
                </a:solidFill>
              </a:rPr>
              <a:t>8-14</a:t>
            </a:r>
          </a:p>
        </p:txBody>
      </p:sp>
      <p:sp>
        <p:nvSpPr>
          <p:cNvPr id="11" name="Heptágono 10">
            <a:extLst>
              <a:ext uri="{FF2B5EF4-FFF2-40B4-BE49-F238E27FC236}">
                <a16:creationId xmlns:a16="http://schemas.microsoft.com/office/drawing/2014/main" id="{A017FE28-65D7-7BF0-5D42-EA2ABC59A4E0}"/>
              </a:ext>
            </a:extLst>
          </p:cNvPr>
          <p:cNvSpPr/>
          <p:nvPr/>
        </p:nvSpPr>
        <p:spPr>
          <a:xfrm>
            <a:off x="6586653" y="2029522"/>
            <a:ext cx="990600" cy="937812"/>
          </a:xfrm>
          <a:prstGeom prst="heptagon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ysClr val="windowText" lastClr="000000"/>
                </a:solidFill>
              </a:rPr>
              <a:t>15-24</a:t>
            </a:r>
          </a:p>
        </p:txBody>
      </p:sp>
      <p:sp>
        <p:nvSpPr>
          <p:cNvPr id="12" name="Heptágono 11">
            <a:extLst>
              <a:ext uri="{FF2B5EF4-FFF2-40B4-BE49-F238E27FC236}">
                <a16:creationId xmlns:a16="http://schemas.microsoft.com/office/drawing/2014/main" id="{CBC64FD3-B409-0C92-93E6-F399322C4DDA}"/>
              </a:ext>
            </a:extLst>
          </p:cNvPr>
          <p:cNvSpPr/>
          <p:nvPr/>
        </p:nvSpPr>
        <p:spPr>
          <a:xfrm>
            <a:off x="9963615" y="2051824"/>
            <a:ext cx="990600" cy="937812"/>
          </a:xfrm>
          <a:prstGeom prst="heptagon">
            <a:avLst/>
          </a:prstGeom>
          <a:solidFill>
            <a:srgbClr val="00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25-30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52D4791-44D3-7409-B077-2463FCCB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1691"/>
            <a:ext cx="12192000" cy="15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1DB00-C093-C49E-3759-0988F3D9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302"/>
            <a:ext cx="10515600" cy="1325563"/>
          </a:xfrm>
        </p:spPr>
        <p:txBody>
          <a:bodyPr/>
          <a:lstStyle/>
          <a:p>
            <a:pPr algn="ctr"/>
            <a:r>
              <a:rPr lang="es-AR" b="1" dirty="0">
                <a:latin typeface="Gill Sans MT" panose="020B0502020104020203" pitchFamily="34" charset="0"/>
              </a:rPr>
              <a:t>Reglamento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2AD4D7B-59DD-6E58-6170-54438CAFF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579753"/>
              </p:ext>
            </p:extLst>
          </p:nvPr>
        </p:nvGraphicFramePr>
        <p:xfrm>
          <a:off x="112542" y="966896"/>
          <a:ext cx="12079458" cy="545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5296B-8E59-5C6A-3E2A-3DB374EC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312"/>
            <a:ext cx="10515600" cy="1325563"/>
          </a:xfrm>
        </p:spPr>
        <p:txBody>
          <a:bodyPr/>
          <a:lstStyle/>
          <a:p>
            <a:pPr algn="ctr"/>
            <a:r>
              <a:rPr lang="es-AR" b="1" dirty="0">
                <a:latin typeface="Gill Sans MT" panose="020B0502020104020203" pitchFamily="34" charset="0"/>
              </a:rPr>
              <a:t>Estructura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B5C1460-4626-392D-1BF5-86F535582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203515"/>
              </p:ext>
            </p:extLst>
          </p:nvPr>
        </p:nvGraphicFramePr>
        <p:xfrm>
          <a:off x="0" y="801858"/>
          <a:ext cx="12192000" cy="6056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9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434</Words>
  <Application>Microsoft Office PowerPoint</Application>
  <PresentationFormat>Panorámica</PresentationFormat>
  <Paragraphs>81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Gill Sans MT</vt:lpstr>
      <vt:lpstr>Tema de Office</vt:lpstr>
      <vt:lpstr>Newsletter Campos</vt:lpstr>
      <vt:lpstr>Presentación de PowerPoint</vt:lpstr>
      <vt:lpstr>Problemática </vt:lpstr>
      <vt:lpstr>Presentación de PowerPoint</vt:lpstr>
      <vt:lpstr>Destinatarios </vt:lpstr>
      <vt:lpstr>Descripción de la herramienta. Ejes.</vt:lpstr>
      <vt:lpstr>Presentación de PowerPoint</vt:lpstr>
      <vt:lpstr>Reglamento</vt:lpstr>
      <vt:lpstr>Estructura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Campos</dc:title>
  <dc:creator>Perla Regina</dc:creator>
  <cp:lastModifiedBy>Perla Regina</cp:lastModifiedBy>
  <cp:revision>33</cp:revision>
  <dcterms:created xsi:type="dcterms:W3CDTF">2024-04-23T15:22:26Z</dcterms:created>
  <dcterms:modified xsi:type="dcterms:W3CDTF">2024-05-21T13:20:24Z</dcterms:modified>
</cp:coreProperties>
</file>